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454" r:id="rId2"/>
    <p:sldId id="455" r:id="rId3"/>
    <p:sldId id="456" r:id="rId4"/>
    <p:sldId id="457" r:id="rId5"/>
    <p:sldId id="458" r:id="rId6"/>
    <p:sldId id="465" r:id="rId7"/>
    <p:sldId id="453" r:id="rId8"/>
    <p:sldId id="466" r:id="rId9"/>
    <p:sldId id="459" r:id="rId10"/>
    <p:sldId id="460" r:id="rId11"/>
    <p:sldId id="461" r:id="rId12"/>
    <p:sldId id="462" r:id="rId13"/>
    <p:sldId id="463" r:id="rId14"/>
    <p:sldId id="464" r:id="rId15"/>
    <p:sldId id="469" r:id="rId16"/>
    <p:sldId id="470" r:id="rId17"/>
    <p:sldId id="471" r:id="rId18"/>
    <p:sldId id="472" r:id="rId19"/>
    <p:sldId id="473" r:id="rId20"/>
    <p:sldId id="467" r:id="rId21"/>
    <p:sldId id="46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zel Peat" initials="H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22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er.clive\Documents\shear%20profil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sgurrnas02\e\2000_Product_Development\13_2040_001_PRO%20EOWP\040%20-%20Reports\Test%20Reports\Report%202\Operational\Lidar,%20Scada,%20Fino1%20-%20final%200.6%20av%20240_300%20A2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zra.samsudeen\Documents\Lidar%20and%20Mast%20TI\Excel%20important%20dataset\CB%20final%20a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er.clive\Documents\ti_fallac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58581369341807"/>
          <c:y val="1.9794829257585682E-2"/>
          <c:w val="0.81512805509665798"/>
          <c:h val="0.91752684349843905"/>
        </c:manualLayout>
      </c:layout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power law</c:v>
                </c:pt>
              </c:strCache>
            </c:strRef>
          </c:tx>
          <c:spPr>
            <a:ln w="38100" cmpd="sng">
              <a:solidFill>
                <a:srgbClr val="00B050"/>
              </a:solidFill>
              <a:prstDash val="solid"/>
            </a:ln>
          </c:spPr>
          <c:marker>
            <c:symbol val="none"/>
          </c:marker>
          <c:xVal>
            <c:numRef>
              <c:f>Sheet1!$C$2:$C$4652</c:f>
              <c:numCache>
                <c:formatCode>General</c:formatCode>
                <c:ptCount val="4651"/>
                <c:pt idx="1">
                  <c:v>0.39810717055349726</c:v>
                </c:pt>
                <c:pt idx="2">
                  <c:v>0.45730505192732634</c:v>
                </c:pt>
                <c:pt idx="3">
                  <c:v>0.49593441964128315</c:v>
                </c:pt>
                <c:pt idx="4">
                  <c:v>0.52530556088075342</c:v>
                </c:pt>
                <c:pt idx="5">
                  <c:v>0.54928027165305893</c:v>
                </c:pt>
                <c:pt idx="6">
                  <c:v>0.56967905202835123</c:v>
                </c:pt>
                <c:pt idx="7">
                  <c:v>0.58751587774119618</c:v>
                </c:pt>
                <c:pt idx="8">
                  <c:v>0.60341763365451628</c:v>
                </c:pt>
                <c:pt idx="9">
                  <c:v>0.61780085056741185</c:v>
                </c:pt>
                <c:pt idx="10">
                  <c:v>0.63095734448019325</c:v>
                </c:pt>
                <c:pt idx="11">
                  <c:v>0.64310004064609205</c:v>
                </c:pt>
                <c:pt idx="12">
                  <c:v>0.6543893899412373</c:v>
                </c:pt>
                <c:pt idx="13">
                  <c:v>0.66494951020974935</c:v>
                </c:pt>
                <c:pt idx="14">
                  <c:v>0.67487852229595124</c:v>
                </c:pt>
                <c:pt idx="15">
                  <c:v>0.68425542891863167</c:v>
                </c:pt>
                <c:pt idx="16">
                  <c:v>0.69314484315514635</c:v>
                </c:pt>
                <c:pt idx="17">
                  <c:v>0.70160032942778983</c:v>
                </c:pt>
                <c:pt idx="18">
                  <c:v>0.70966682076255505</c:v>
                </c:pt>
                <c:pt idx="19">
                  <c:v>0.71738240420136989</c:v>
                </c:pt>
                <c:pt idx="20">
                  <c:v>0.72477966367769553</c:v>
                </c:pt>
                <c:pt idx="21">
                  <c:v>0.73188670641757569</c:v>
                </c:pt>
                <c:pt idx="22">
                  <c:v>0.73872795878869224</c:v>
                </c:pt>
                <c:pt idx="23">
                  <c:v>0.74532479138785346</c:v>
                </c:pt>
                <c:pt idx="24">
                  <c:v>0.75169601575301259</c:v>
                </c:pt>
                <c:pt idx="25">
                  <c:v>0.75785828325519911</c:v>
                </c:pt>
                <c:pt idx="26">
                  <c:v>0.76382640853402317</c:v>
                </c:pt>
                <c:pt idx="27">
                  <c:v>0.76961363407260786</c:v>
                </c:pt>
                <c:pt idx="28">
                  <c:v>0.77523184838418902</c:v>
                </c:pt>
                <c:pt idx="29">
                  <c:v>0.7806917672930106</c:v>
                </c:pt>
                <c:pt idx="30">
                  <c:v>0.7860030855966228</c:v>
                </c:pt>
                <c:pt idx="31">
                  <c:v>0.79117460476511936</c:v>
                </c:pt>
                <c:pt idx="32">
                  <c:v>0.79621434110699452</c:v>
                </c:pt>
                <c:pt idx="33">
                  <c:v>0.80112961790083359</c:v>
                </c:pt>
                <c:pt idx="34">
                  <c:v>0.80592714427908008</c:v>
                </c:pt>
                <c:pt idx="35">
                  <c:v>0.81061308309894908</c:v>
                </c:pt>
                <c:pt idx="36">
                  <c:v>0.81519310960592273</c:v>
                </c:pt>
                <c:pt idx="37">
                  <c:v>0.81967246235776514</c:v>
                </c:pt>
                <c:pt idx="38">
                  <c:v>0.82405598760993171</c:v>
                </c:pt>
                <c:pt idx="39">
                  <c:v>0.82834817815046902</c:v>
                </c:pt>
                <c:pt idx="40">
                  <c:v>0.83255320740187311</c:v>
                </c:pt>
                <c:pt idx="41">
                  <c:v>0.83667495946970694</c:v>
                </c:pt>
                <c:pt idx="42">
                  <c:v>0.84071705570606714</c:v>
                </c:pt>
                <c:pt idx="43">
                  <c:v>0.84468287826483512</c:v>
                </c:pt>
                <c:pt idx="44">
                  <c:v>0.8485755910508882</c:v>
                </c:pt>
                <c:pt idx="45">
                  <c:v>0.85239815840382582</c:v>
                </c:pt>
                <c:pt idx="46">
                  <c:v>0.85615336180573554</c:v>
                </c:pt>
                <c:pt idx="47">
                  <c:v>0.85984381486007833</c:v>
                </c:pt>
                <c:pt idx="48">
                  <c:v>0.86347197675331089</c:v>
                </c:pt>
                <c:pt idx="49">
                  <c:v>0.86704016438112341</c:v>
                </c:pt>
                <c:pt idx="50">
                  <c:v>0.87055056329612412</c:v>
                </c:pt>
                <c:pt idx="51">
                  <c:v>0.87400523761263715</c:v>
                </c:pt>
                <c:pt idx="52">
                  <c:v>0.87740613898632569</c:v>
                </c:pt>
                <c:pt idx="53">
                  <c:v>0.88075511477107116</c:v>
                </c:pt>
                <c:pt idx="54">
                  <c:v>0.88405391544249468</c:v>
                </c:pt>
                <c:pt idx="55">
                  <c:v>0.88730420136632604</c:v>
                </c:pt>
                <c:pt idx="56">
                  <c:v>0.89050754898022877</c:v>
                </c:pt>
                <c:pt idx="57">
                  <c:v>0.89366545644941142</c:v>
                </c:pt>
                <c:pt idx="58">
                  <c:v>0.8967793488492094</c:v>
                </c:pt>
                <c:pt idx="59">
                  <c:v>0.89985058292162479</c:v>
                </c:pt>
                <c:pt idx="60">
                  <c:v>0.90288045144743423</c:v>
                </c:pt>
                <c:pt idx="61">
                  <c:v>0.90587018727078628</c:v>
                </c:pt>
                <c:pt idx="62">
                  <c:v>0.90882096700912185</c:v>
                </c:pt>
                <c:pt idx="63">
                  <c:v>0.91173391447767294</c:v>
                </c:pt>
                <c:pt idx="64">
                  <c:v>0.91461010385465269</c:v>
                </c:pt>
                <c:pt idx="65">
                  <c:v>0.91745056261049807</c:v>
                </c:pt>
                <c:pt idx="66">
                  <c:v>0.92025627422209078</c:v>
                </c:pt>
                <c:pt idx="67">
                  <c:v>0.92302818069074299</c:v>
                </c:pt>
                <c:pt idx="68">
                  <c:v>0.92576718488083742</c:v>
                </c:pt>
                <c:pt idx="69">
                  <c:v>0.92847415269433009</c:v>
                </c:pt>
                <c:pt idx="70">
                  <c:v>0.93114991509483769</c:v>
                </c:pt>
                <c:pt idx="71">
                  <c:v>0.93379526999370122</c:v>
                </c:pt>
                <c:pt idx="72">
                  <c:v>0.93641098400924105</c:v>
                </c:pt>
                <c:pt idx="73">
                  <c:v>0.93899779410936313</c:v>
                </c:pt>
                <c:pt idx="74">
                  <c:v>0.94155640914673389</c:v>
                </c:pt>
                <c:pt idx="75">
                  <c:v>0.94408751129490198</c:v>
                </c:pt>
                <c:pt idx="76">
                  <c:v>0.94659175739298562</c:v>
                </c:pt>
                <c:pt idx="77">
                  <c:v>0.94906978020586819</c:v>
                </c:pt>
                <c:pt idx="78">
                  <c:v>0.95152218960623469</c:v>
                </c:pt>
                <c:pt idx="79">
                  <c:v>0.95394957368423161</c:v>
                </c:pt>
                <c:pt idx="80">
                  <c:v>0.956352499790037</c:v>
                </c:pt>
                <c:pt idx="81">
                  <c:v>0.95873151551418268</c:v>
                </c:pt>
                <c:pt idx="82">
                  <c:v>0.96108714961006325</c:v>
                </c:pt>
                <c:pt idx="83">
                  <c:v>0.96341991286270168</c:v>
                </c:pt>
                <c:pt idx="84">
                  <c:v>0.96573029890750994</c:v>
                </c:pt>
                <c:pt idx="85">
                  <c:v>0.9680187850024814</c:v>
                </c:pt>
                <c:pt idx="86">
                  <c:v>0.97028583275697688</c:v>
                </c:pt>
                <c:pt idx="87">
                  <c:v>0.97253188882002095</c:v>
                </c:pt>
                <c:pt idx="88">
                  <c:v>0.97475738553079205</c:v>
                </c:pt>
                <c:pt idx="89">
                  <c:v>0.97696274153379103</c:v>
                </c:pt>
                <c:pt idx="90">
                  <c:v>0.9791483623609768</c:v>
                </c:pt>
                <c:pt idx="91">
                  <c:v>0.9813146409829907</c:v>
                </c:pt>
                <c:pt idx="92">
                  <c:v>0.9834619583314298</c:v>
                </c:pt>
                <c:pt idx="93">
                  <c:v>0.98559068379398762</c:v>
                </c:pt>
                <c:pt idx="94">
                  <c:v>0.98770117568414706</c:v>
                </c:pt>
                <c:pt idx="95">
                  <c:v>0.98979378168698851</c:v>
                </c:pt>
                <c:pt idx="96">
                  <c:v>0.99186883928256653</c:v>
                </c:pt>
                <c:pt idx="97">
                  <c:v>0.99392667614820296</c:v>
                </c:pt>
                <c:pt idx="98">
                  <c:v>0.99596761054095551</c:v>
                </c:pt>
                <c:pt idx="99">
                  <c:v>0.99799195166142596</c:v>
                </c:pt>
                <c:pt idx="100">
                  <c:v>1</c:v>
                </c:pt>
                <c:pt idx="101">
                  <c:v>1.0019920476665334</c:v>
                </c:pt>
                <c:pt idx="102">
                  <c:v>1.0039683787044291</c:v>
                </c:pt>
                <c:pt idx="103">
                  <c:v>1.0059292693899933</c:v>
                </c:pt>
                <c:pt idx="104">
                  <c:v>1.0078749885178921</c:v>
                </c:pt>
                <c:pt idx="105">
                  <c:v>1.0098057976734853</c:v>
                </c:pt>
                <c:pt idx="106">
                  <c:v>1.0117219514927542</c:v>
                </c:pt>
                <c:pt idx="107">
                  <c:v>1.013623697910506</c:v>
                </c:pt>
                <c:pt idx="108">
                  <c:v>1.0155112783974816</c:v>
                </c:pt>
                <c:pt idx="109">
                  <c:v>1.0173849281869665</c:v>
                </c:pt>
                <c:pt idx="110">
                  <c:v>1.0192448764914566</c:v>
                </c:pt>
                <c:pt idx="111">
                  <c:v>1.0210913467099034</c:v>
                </c:pt>
                <c:pt idx="112">
                  <c:v>1.0229245566260303</c:v>
                </c:pt>
                <c:pt idx="113">
                  <c:v>1.0247447185981775</c:v>
                </c:pt>
                <c:pt idx="114">
                  <c:v>1.0265520397411132</c:v>
                </c:pt>
                <c:pt idx="115">
                  <c:v>1.0283467221002136</c:v>
                </c:pt>
                <c:pt idx="116">
                  <c:v>1.0301289628183989</c:v>
                </c:pt>
                <c:pt idx="117">
                  <c:v>1.0318989542961858</c:v>
                </c:pt>
                <c:pt idx="118">
                  <c:v>1.0336568843451934</c:v>
                </c:pt>
                <c:pt idx="119">
                  <c:v>1.0354029363354287</c:v>
                </c:pt>
                <c:pt idx="120">
                  <c:v>1.0371372893366482</c:v>
                </c:pt>
                <c:pt idx="121">
                  <c:v>1.0388601182540846</c:v>
                </c:pt>
                <c:pt idx="122">
                  <c:v>1.0405715939588083</c:v>
                </c:pt>
                <c:pt idx="123">
                  <c:v>1.0422718834129729</c:v>
                </c:pt>
                <c:pt idx="124">
                  <c:v>1.0439611497901928</c:v>
                </c:pt>
                <c:pt idx="125">
                  <c:v>1.0456395525912732</c:v>
                </c:pt>
                <c:pt idx="126">
                  <c:v>1.0473072477555103</c:v>
                </c:pt>
                <c:pt idx="127">
                  <c:v>1.0489643877677659</c:v>
                </c:pt>
                <c:pt idx="128">
                  <c:v>1.0506111217615068</c:v>
                </c:pt>
                <c:pt idx="129">
                  <c:v>1.0522475956179926</c:v>
                </c:pt>
                <c:pt idx="130">
                  <c:v>1.0538739520617835</c:v>
                </c:pt>
                <c:pt idx="131">
                  <c:v>1.0554903307527319</c:v>
                </c:pt>
                <c:pt idx="132">
                  <c:v>1.057096868374616</c:v>
                </c:pt>
                <c:pt idx="133">
                  <c:v>1.0586936987205566</c:v>
                </c:pt>
                <c:pt idx="134">
                  <c:v>1.0602809527753625</c:v>
                </c:pt>
                <c:pt idx="135">
                  <c:v>1.0618587587949346</c:v>
                </c:pt>
                <c:pt idx="136">
                  <c:v>1.0634272423828539</c:v>
                </c:pt>
                <c:pt idx="137">
                  <c:v>1.0649865265642762</c:v>
                </c:pt>
                <c:pt idx="138">
                  <c:v>1.066536731857243</c:v>
                </c:pt>
                <c:pt idx="139">
                  <c:v>1.0680779763415207</c:v>
                </c:pt>
                <c:pt idx="140">
                  <c:v>1.0696103757250688</c:v>
                </c:pt>
                <c:pt idx="141">
                  <c:v>1.0711340434082361</c:v>
                </c:pt>
                <c:pt idx="142">
                  <c:v>1.0726490905457768</c:v>
                </c:pt>
                <c:pt idx="143">
                  <c:v>1.0741556261067757</c:v>
                </c:pt>
                <c:pt idx="144">
                  <c:v>1.0756537569325701</c:v>
                </c:pt>
                <c:pt idx="145">
                  <c:v>1.0771435877927431</c:v>
                </c:pt>
                <c:pt idx="146">
                  <c:v>1.07862522143927</c:v>
                </c:pt>
                <c:pt idx="147">
                  <c:v>1.0800987586588895</c:v>
                </c:pt>
                <c:pt idx="148">
                  <c:v>1.0815642983237685</c:v>
                </c:pt>
                <c:pt idx="149">
                  <c:v>1.0830219374405288</c:v>
                </c:pt>
                <c:pt idx="150">
                  <c:v>1.0844717711976986</c:v>
                </c:pt>
                <c:pt idx="151">
                  <c:v>1.0859138930116492</c:v>
                </c:pt>
                <c:pt idx="152">
                  <c:v>1.0873483945710749</c:v>
                </c:pt>
                <c:pt idx="153">
                  <c:v>1.0887753658800741</c:v>
                </c:pt>
                <c:pt idx="154">
                  <c:v>1.0901948952998783</c:v>
                </c:pt>
                <c:pt idx="155">
                  <c:v>1.0916070695892885</c:v>
                </c:pt>
                <c:pt idx="156">
                  <c:v>1.0930119739438586</c:v>
                </c:pt>
                <c:pt idx="157">
                  <c:v>1.0944096920338791</c:v>
                </c:pt>
                <c:pt idx="158">
                  <c:v>1.0958003060411998</c:v>
                </c:pt>
                <c:pt idx="159">
                  <c:v>1.0971838966949394</c:v>
                </c:pt>
                <c:pt idx="160">
                  <c:v>1.0985605433061179</c:v>
                </c:pt>
                <c:pt idx="161">
                  <c:v>1.0999303238012526</c:v>
                </c:pt>
                <c:pt idx="162">
                  <c:v>1.101293314754956</c:v>
                </c:pt>
                <c:pt idx="163">
                  <c:v>1.1026495914215699</c:v>
                </c:pt>
                <c:pt idx="164">
                  <c:v>1.103999227765869</c:v>
                </c:pt>
                <c:pt idx="165">
                  <c:v>1.1053422964928694</c:v>
                </c:pt>
                <c:pt idx="166">
                  <c:v>1.1066788690767724</c:v>
                </c:pt>
                <c:pt idx="167">
                  <c:v>1.1080090157890703</c:v>
                </c:pt>
                <c:pt idx="168">
                  <c:v>1.1093328057258516</c:v>
                </c:pt>
                <c:pt idx="169">
                  <c:v>1.1106503068343221</c:v>
                </c:pt>
                <c:pt idx="170">
                  <c:v>1.1119615859385787</c:v>
                </c:pt>
                <c:pt idx="171">
                  <c:v>1.1132667087646555</c:v>
                </c:pt>
                <c:pt idx="172">
                  <c:v>1.1145657399648676</c:v>
                </c:pt>
                <c:pt idx="173">
                  <c:v>1.1158587431414799</c:v>
                </c:pt>
                <c:pt idx="174">
                  <c:v>1.1171457808697174</c:v>
                </c:pt>
                <c:pt idx="175">
                  <c:v>1.1184269147201447</c:v>
                </c:pt>
                <c:pt idx="176">
                  <c:v>1.1197022052804315</c:v>
                </c:pt>
                <c:pt idx="177">
                  <c:v>1.1209717121765268</c:v>
                </c:pt>
                <c:pt idx="178">
                  <c:v>1.1222354940932593</c:v>
                </c:pt>
                <c:pt idx="179">
                  <c:v>1.1234936087943845</c:v>
                </c:pt>
                <c:pt idx="180">
                  <c:v>1.1247461131420948</c:v>
                </c:pt>
                <c:pt idx="181">
                  <c:v>1.1259930631160102</c:v>
                </c:pt>
                <c:pt idx="182">
                  <c:v>1.1272345138316673</c:v>
                </c:pt>
                <c:pt idx="183">
                  <c:v>1.1284705195585212</c:v>
                </c:pt>
                <c:pt idx="184">
                  <c:v>1.129701133737476</c:v>
                </c:pt>
                <c:pt idx="185">
                  <c:v>1.1309264089979596</c:v>
                </c:pt>
                <c:pt idx="186">
                  <c:v>1.1321463971745565</c:v>
                </c:pt>
                <c:pt idx="187">
                  <c:v>1.133361149323211</c:v>
                </c:pt>
                <c:pt idx="188">
                  <c:v>1.1345707157370173</c:v>
                </c:pt>
                <c:pt idx="189">
                  <c:v>1.1357751459616052</c:v>
                </c:pt>
                <c:pt idx="190">
                  <c:v>1.1369744888101381</c:v>
                </c:pt>
                <c:pt idx="191">
                  <c:v>1.1381687923779309</c:v>
                </c:pt>
                <c:pt idx="192">
                  <c:v>1.1393581040567025</c:v>
                </c:pt>
                <c:pt idx="193">
                  <c:v>1.1405424705484719</c:v>
                </c:pt>
                <c:pt idx="194">
                  <c:v>1.1417219378791112</c:v>
                </c:pt>
                <c:pt idx="195">
                  <c:v>1.1428965514115608</c:v>
                </c:pt>
                <c:pt idx="196">
                  <c:v>1.144066355858723</c:v>
                </c:pt>
                <c:pt idx="197">
                  <c:v>1.1452313952960391</c:v>
                </c:pt>
                <c:pt idx="198">
                  <c:v>1.1463917131737602</c:v>
                </c:pt>
                <c:pt idx="199">
                  <c:v>1.1475473523289232</c:v>
                </c:pt>
                <c:pt idx="200">
                  <c:v>1.1486983549970351</c:v>
                </c:pt>
              </c:numCache>
            </c:numRef>
          </c:xVal>
          <c:yVal>
            <c:numRef>
              <c:f>Sheet1!$A$2:$A$4652</c:f>
              <c:numCache>
                <c:formatCode>General</c:formatCode>
                <c:ptCount val="465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0.96000000000000096</c:v>
                </c:pt>
                <c:pt idx="97">
                  <c:v>0.97000000000000097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</c:v>
                </c:pt>
                <c:pt idx="139">
                  <c:v>1.39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</c:v>
                </c:pt>
                <c:pt idx="164">
                  <c:v>1.64</c:v>
                </c:pt>
                <c:pt idx="165">
                  <c:v>1.65</c:v>
                </c:pt>
                <c:pt idx="166">
                  <c:v>1.66</c:v>
                </c:pt>
                <c:pt idx="167">
                  <c:v>1.67</c:v>
                </c:pt>
                <c:pt idx="168">
                  <c:v>1.68</c:v>
                </c:pt>
                <c:pt idx="169">
                  <c:v>1.69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</c:v>
                </c:pt>
                <c:pt idx="189">
                  <c:v>1.89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5645184"/>
        <c:axId val="255646720"/>
      </c:scatterChart>
      <c:valAx>
        <c:axId val="255645184"/>
        <c:scaling>
          <c:orientation val="minMax"/>
          <c:max val="1.5"/>
          <c:min val="0"/>
        </c:scaling>
        <c:delete val="0"/>
        <c:axPos val="b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25400"/>
        </c:spPr>
        <c:txPr>
          <a:bodyPr/>
          <a:lstStyle/>
          <a:p>
            <a:pPr algn="ctr">
              <a:defRPr lang="en-GB"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646720"/>
        <c:crosses val="autoZero"/>
        <c:crossBetween val="midCat"/>
      </c:valAx>
      <c:valAx>
        <c:axId val="255646720"/>
        <c:scaling>
          <c:orientation val="minMax"/>
          <c:max val="2"/>
          <c:min val="0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noFill/>
          <a:ln w="25400">
            <a:noFill/>
          </a:ln>
        </c:spPr>
        <c:txPr>
          <a:bodyPr/>
          <a:lstStyle/>
          <a:p>
            <a:pPr>
              <a:defRPr sz="1400" b="1">
                <a:solidFill>
                  <a:schemeClr val="bg1"/>
                </a:solidFill>
              </a:defRPr>
            </a:pPr>
            <a:endParaRPr lang="en-US"/>
          </a:p>
        </c:txPr>
        <c:crossAx val="255645184"/>
        <c:crosses val="autoZero"/>
        <c:crossBetween val="midCat"/>
        <c:majorUnit val="0.5"/>
      </c:valAx>
      <c:spPr>
        <a:ln>
          <a:solidFill>
            <a:schemeClr val="bg1"/>
          </a:solidFill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140429356281706E-2"/>
          <c:y val="2.6449897419080732E-2"/>
          <c:w val="0.78320628509707757"/>
          <c:h val="0.84995766770835268"/>
        </c:manualLayout>
      </c:layout>
      <c:scatterChart>
        <c:scatterStyle val="lineMarker"/>
        <c:varyColors val="0"/>
        <c:ser>
          <c:idx val="1"/>
          <c:order val="0"/>
          <c:tx>
            <c:strRef>
              <c:f>Sheet5!$A$118</c:f>
              <c:strCache>
                <c:ptCount val="1"/>
                <c:pt idx="0">
                  <c:v>5  m/s bin</c:v>
                </c:pt>
              </c:strCache>
            </c:strRef>
          </c:tx>
          <c:spPr>
            <a:ln w="19050" cap="rnd">
              <a:solidFill>
                <a:schemeClr val="accent1">
                  <a:tint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58000"/>
                </a:schemeClr>
              </a:solidFill>
              <a:ln w="9525">
                <a:solidFill>
                  <a:schemeClr val="accent1">
                    <a:tint val="58000"/>
                  </a:schemeClr>
                </a:solidFill>
              </a:ln>
              <a:effectLst/>
            </c:spPr>
          </c:marker>
          <c:xVal>
            <c:numRef>
              <c:f>Sheet5!$B$116:$AG$116</c:f>
              <c:numCache>
                <c:formatCode>General</c:formatCode>
                <c:ptCount val="32"/>
                <c:pt idx="0">
                  <c:v>75</c:v>
                </c:pt>
                <c:pt idx="1">
                  <c:v>105</c:v>
                </c:pt>
                <c:pt idx="2">
                  <c:v>135</c:v>
                </c:pt>
                <c:pt idx="3">
                  <c:v>165</c:v>
                </c:pt>
                <c:pt idx="4">
                  <c:v>195</c:v>
                </c:pt>
                <c:pt idx="5">
                  <c:v>225</c:v>
                </c:pt>
                <c:pt idx="6">
                  <c:v>255</c:v>
                </c:pt>
                <c:pt idx="7">
                  <c:v>285</c:v>
                </c:pt>
                <c:pt idx="8">
                  <c:v>315</c:v>
                </c:pt>
                <c:pt idx="9">
                  <c:v>345</c:v>
                </c:pt>
                <c:pt idx="10">
                  <c:v>375</c:v>
                </c:pt>
                <c:pt idx="11">
                  <c:v>405</c:v>
                </c:pt>
                <c:pt idx="12">
                  <c:v>435</c:v>
                </c:pt>
                <c:pt idx="13">
                  <c:v>465</c:v>
                </c:pt>
                <c:pt idx="14">
                  <c:v>495</c:v>
                </c:pt>
                <c:pt idx="15">
                  <c:v>525</c:v>
                </c:pt>
                <c:pt idx="16">
                  <c:v>555</c:v>
                </c:pt>
                <c:pt idx="17">
                  <c:v>585</c:v>
                </c:pt>
                <c:pt idx="18">
                  <c:v>615</c:v>
                </c:pt>
                <c:pt idx="19">
                  <c:v>645</c:v>
                </c:pt>
                <c:pt idx="20">
                  <c:v>675</c:v>
                </c:pt>
                <c:pt idx="21">
                  <c:v>705</c:v>
                </c:pt>
                <c:pt idx="22">
                  <c:v>735</c:v>
                </c:pt>
                <c:pt idx="23">
                  <c:v>765</c:v>
                </c:pt>
                <c:pt idx="24">
                  <c:v>795</c:v>
                </c:pt>
                <c:pt idx="25">
                  <c:v>825</c:v>
                </c:pt>
                <c:pt idx="26">
                  <c:v>855</c:v>
                </c:pt>
                <c:pt idx="27">
                  <c:v>885</c:v>
                </c:pt>
                <c:pt idx="28">
                  <c:v>915</c:v>
                </c:pt>
                <c:pt idx="29">
                  <c:v>945</c:v>
                </c:pt>
                <c:pt idx="30">
                  <c:v>975</c:v>
                </c:pt>
                <c:pt idx="31">
                  <c:v>1005</c:v>
                </c:pt>
              </c:numCache>
            </c:numRef>
          </c:xVal>
          <c:yVal>
            <c:numRef>
              <c:f>Sheet5!$B$118:$AG$118</c:f>
              <c:numCache>
                <c:formatCode>General</c:formatCode>
                <c:ptCount val="32"/>
                <c:pt idx="0">
                  <c:v>0.9803720977295699</c:v>
                </c:pt>
                <c:pt idx="1">
                  <c:v>0.99485405560372353</c:v>
                </c:pt>
                <c:pt idx="2">
                  <c:v>0.99888371719996627</c:v>
                </c:pt>
                <c:pt idx="3">
                  <c:v>0.98967227377284517</c:v>
                </c:pt>
                <c:pt idx="4">
                  <c:v>0.99020849433746294</c:v>
                </c:pt>
                <c:pt idx="5">
                  <c:v>0.99054612123603747</c:v>
                </c:pt>
                <c:pt idx="6">
                  <c:v>0.99060174069138274</c:v>
                </c:pt>
                <c:pt idx="7">
                  <c:v>1</c:v>
                </c:pt>
                <c:pt idx="8">
                  <c:v>1.0077073806724075</c:v>
                </c:pt>
                <c:pt idx="9">
                  <c:v>1.0125138595010639</c:v>
                </c:pt>
                <c:pt idx="10">
                  <c:v>1.0218689690553719</c:v>
                </c:pt>
                <c:pt idx="11">
                  <c:v>1.0380753795765909</c:v>
                </c:pt>
                <c:pt idx="12">
                  <c:v>1.0247449795516985</c:v>
                </c:pt>
                <c:pt idx="13">
                  <c:v>1.0278445607018194</c:v>
                </c:pt>
                <c:pt idx="14">
                  <c:v>1.0245608737783958</c:v>
                </c:pt>
                <c:pt idx="15">
                  <c:v>1.020428030336981</c:v>
                </c:pt>
                <c:pt idx="16">
                  <c:v>1.0158303548260057</c:v>
                </c:pt>
                <c:pt idx="17">
                  <c:v>1.0171645518365575</c:v>
                </c:pt>
                <c:pt idx="18">
                  <c:v>1.016124951391115</c:v>
                </c:pt>
                <c:pt idx="19">
                  <c:v>1.016722874157425</c:v>
                </c:pt>
                <c:pt idx="20">
                  <c:v>1.0240802181402957</c:v>
                </c:pt>
                <c:pt idx="21">
                  <c:v>1.0214289784081663</c:v>
                </c:pt>
                <c:pt idx="22">
                  <c:v>1.0223782233621599</c:v>
                </c:pt>
                <c:pt idx="23">
                  <c:v>1.0216425159702311</c:v>
                </c:pt>
                <c:pt idx="24">
                  <c:v>1.016524175983462</c:v>
                </c:pt>
                <c:pt idx="25">
                  <c:v>1.0291992249026689</c:v>
                </c:pt>
                <c:pt idx="26">
                  <c:v>1.0172155753532461</c:v>
                </c:pt>
                <c:pt idx="27">
                  <c:v>1.0246684239207526</c:v>
                </c:pt>
                <c:pt idx="28">
                  <c:v>1.0136291977910259</c:v>
                </c:pt>
                <c:pt idx="29">
                  <c:v>1.0189810122327387</c:v>
                </c:pt>
                <c:pt idx="30">
                  <c:v>1.0194704346518668</c:v>
                </c:pt>
                <c:pt idx="31">
                  <c:v>1.0233089036577265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Sheet5!$A$119</c:f>
              <c:strCache>
                <c:ptCount val="1"/>
                <c:pt idx="0">
                  <c:v>6  m/s bin</c:v>
                </c:pt>
              </c:strCache>
            </c:strRef>
          </c:tx>
          <c:spPr>
            <a:ln w="19050" cap="rnd">
              <a:solidFill>
                <a:schemeClr val="accent1">
                  <a:tint val="72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72000"/>
                </a:schemeClr>
              </a:solidFill>
              <a:ln w="9525">
                <a:solidFill>
                  <a:schemeClr val="accent1">
                    <a:tint val="72000"/>
                  </a:schemeClr>
                </a:solidFill>
              </a:ln>
              <a:effectLst/>
            </c:spPr>
          </c:marker>
          <c:xVal>
            <c:numRef>
              <c:f>Sheet5!$B$116:$AG$116</c:f>
              <c:numCache>
                <c:formatCode>General</c:formatCode>
                <c:ptCount val="32"/>
                <c:pt idx="0">
                  <c:v>75</c:v>
                </c:pt>
                <c:pt idx="1">
                  <c:v>105</c:v>
                </c:pt>
                <c:pt idx="2">
                  <c:v>135</c:v>
                </c:pt>
                <c:pt idx="3">
                  <c:v>165</c:v>
                </c:pt>
                <c:pt idx="4">
                  <c:v>195</c:v>
                </c:pt>
                <c:pt idx="5">
                  <c:v>225</c:v>
                </c:pt>
                <c:pt idx="6">
                  <c:v>255</c:v>
                </c:pt>
                <c:pt idx="7">
                  <c:v>285</c:v>
                </c:pt>
                <c:pt idx="8">
                  <c:v>315</c:v>
                </c:pt>
                <c:pt idx="9">
                  <c:v>345</c:v>
                </c:pt>
                <c:pt idx="10">
                  <c:v>375</c:v>
                </c:pt>
                <c:pt idx="11">
                  <c:v>405</c:v>
                </c:pt>
                <c:pt idx="12">
                  <c:v>435</c:v>
                </c:pt>
                <c:pt idx="13">
                  <c:v>465</c:v>
                </c:pt>
                <c:pt idx="14">
                  <c:v>495</c:v>
                </c:pt>
                <c:pt idx="15">
                  <c:v>525</c:v>
                </c:pt>
                <c:pt idx="16">
                  <c:v>555</c:v>
                </c:pt>
                <c:pt idx="17">
                  <c:v>585</c:v>
                </c:pt>
                <c:pt idx="18">
                  <c:v>615</c:v>
                </c:pt>
                <c:pt idx="19">
                  <c:v>645</c:v>
                </c:pt>
                <c:pt idx="20">
                  <c:v>675</c:v>
                </c:pt>
                <c:pt idx="21">
                  <c:v>705</c:v>
                </c:pt>
                <c:pt idx="22">
                  <c:v>735</c:v>
                </c:pt>
                <c:pt idx="23">
                  <c:v>765</c:v>
                </c:pt>
                <c:pt idx="24">
                  <c:v>795</c:v>
                </c:pt>
                <c:pt idx="25">
                  <c:v>825</c:v>
                </c:pt>
                <c:pt idx="26">
                  <c:v>855</c:v>
                </c:pt>
                <c:pt idx="27">
                  <c:v>885</c:v>
                </c:pt>
                <c:pt idx="28">
                  <c:v>915</c:v>
                </c:pt>
                <c:pt idx="29">
                  <c:v>945</c:v>
                </c:pt>
                <c:pt idx="30">
                  <c:v>975</c:v>
                </c:pt>
                <c:pt idx="31">
                  <c:v>1005</c:v>
                </c:pt>
              </c:numCache>
            </c:numRef>
          </c:xVal>
          <c:yVal>
            <c:numRef>
              <c:f>Sheet5!$B$119:$AG$119</c:f>
              <c:numCache>
                <c:formatCode>General</c:formatCode>
                <c:ptCount val="32"/>
                <c:pt idx="0">
                  <c:v>0.95351612004863984</c:v>
                </c:pt>
                <c:pt idx="1">
                  <c:v>0.97463902987710316</c:v>
                </c:pt>
                <c:pt idx="2">
                  <c:v>0.98305092044400422</c:v>
                </c:pt>
                <c:pt idx="3">
                  <c:v>0.98250464812871696</c:v>
                </c:pt>
                <c:pt idx="4">
                  <c:v>0.98810937671180765</c:v>
                </c:pt>
                <c:pt idx="5">
                  <c:v>0.99064595519805432</c:v>
                </c:pt>
                <c:pt idx="6">
                  <c:v>0.99759130003918384</c:v>
                </c:pt>
                <c:pt idx="7">
                  <c:v>1</c:v>
                </c:pt>
                <c:pt idx="8">
                  <c:v>1.0155636628375246</c:v>
                </c:pt>
                <c:pt idx="9">
                  <c:v>1.0132584299467398</c:v>
                </c:pt>
                <c:pt idx="10">
                  <c:v>1.0219424993368418</c:v>
                </c:pt>
                <c:pt idx="11">
                  <c:v>1.0262378489170332</c:v>
                </c:pt>
                <c:pt idx="12">
                  <c:v>1.0321540933458295</c:v>
                </c:pt>
                <c:pt idx="13">
                  <c:v>1.0291835100317495</c:v>
                </c:pt>
                <c:pt idx="14">
                  <c:v>1.025172066483381</c:v>
                </c:pt>
                <c:pt idx="15">
                  <c:v>1.0233865759504879</c:v>
                </c:pt>
                <c:pt idx="16">
                  <c:v>1.0224011227887579</c:v>
                </c:pt>
                <c:pt idx="17">
                  <c:v>1.0256907571928444</c:v>
                </c:pt>
                <c:pt idx="18">
                  <c:v>1.0219198518081498</c:v>
                </c:pt>
                <c:pt idx="19">
                  <c:v>1.0286285724294426</c:v>
                </c:pt>
                <c:pt idx="20">
                  <c:v>1.0279019816700365</c:v>
                </c:pt>
                <c:pt idx="21">
                  <c:v>1.0253805805116716</c:v>
                </c:pt>
                <c:pt idx="22">
                  <c:v>1.0324910813518113</c:v>
                </c:pt>
                <c:pt idx="23">
                  <c:v>1.038700180691857</c:v>
                </c:pt>
                <c:pt idx="24">
                  <c:v>1.0266639238708202</c:v>
                </c:pt>
                <c:pt idx="25">
                  <c:v>1.0273073205340215</c:v>
                </c:pt>
                <c:pt idx="26">
                  <c:v>1.0314144462655124</c:v>
                </c:pt>
                <c:pt idx="27">
                  <c:v>1.0368645146740287</c:v>
                </c:pt>
                <c:pt idx="28">
                  <c:v>1.0367522196697494</c:v>
                </c:pt>
                <c:pt idx="29">
                  <c:v>1.0364146440690634</c:v>
                </c:pt>
                <c:pt idx="30">
                  <c:v>1.0330951271138071</c:v>
                </c:pt>
                <c:pt idx="31">
                  <c:v>1.040416230694021</c:v>
                </c:pt>
              </c:numCache>
            </c:numRef>
          </c:yVal>
          <c:smooth val="0"/>
        </c:ser>
        <c:ser>
          <c:idx val="3"/>
          <c:order val="2"/>
          <c:tx>
            <c:strRef>
              <c:f>Sheet5!$A$120</c:f>
              <c:strCache>
                <c:ptCount val="1"/>
                <c:pt idx="0">
                  <c:v>7  m/s bin</c:v>
                </c:pt>
              </c:strCache>
            </c:strRef>
          </c:tx>
          <c:spPr>
            <a:ln w="19050" cap="rnd">
              <a:solidFill>
                <a:schemeClr val="accent1">
                  <a:tint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86000"/>
                </a:schemeClr>
              </a:solidFill>
              <a:ln w="9525">
                <a:solidFill>
                  <a:schemeClr val="accent1">
                    <a:tint val="86000"/>
                  </a:schemeClr>
                </a:solidFill>
              </a:ln>
              <a:effectLst/>
            </c:spPr>
          </c:marker>
          <c:xVal>
            <c:numRef>
              <c:f>Sheet5!$B$116:$AG$116</c:f>
              <c:numCache>
                <c:formatCode>General</c:formatCode>
                <c:ptCount val="32"/>
                <c:pt idx="0">
                  <c:v>75</c:v>
                </c:pt>
                <c:pt idx="1">
                  <c:v>105</c:v>
                </c:pt>
                <c:pt idx="2">
                  <c:v>135</c:v>
                </c:pt>
                <c:pt idx="3">
                  <c:v>165</c:v>
                </c:pt>
                <c:pt idx="4">
                  <c:v>195</c:v>
                </c:pt>
                <c:pt idx="5">
                  <c:v>225</c:v>
                </c:pt>
                <c:pt idx="6">
                  <c:v>255</c:v>
                </c:pt>
                <c:pt idx="7">
                  <c:v>285</c:v>
                </c:pt>
                <c:pt idx="8">
                  <c:v>315</c:v>
                </c:pt>
                <c:pt idx="9">
                  <c:v>345</c:v>
                </c:pt>
                <c:pt idx="10">
                  <c:v>375</c:v>
                </c:pt>
                <c:pt idx="11">
                  <c:v>405</c:v>
                </c:pt>
                <c:pt idx="12">
                  <c:v>435</c:v>
                </c:pt>
                <c:pt idx="13">
                  <c:v>465</c:v>
                </c:pt>
                <c:pt idx="14">
                  <c:v>495</c:v>
                </c:pt>
                <c:pt idx="15">
                  <c:v>525</c:v>
                </c:pt>
                <c:pt idx="16">
                  <c:v>555</c:v>
                </c:pt>
                <c:pt idx="17">
                  <c:v>585</c:v>
                </c:pt>
                <c:pt idx="18">
                  <c:v>615</c:v>
                </c:pt>
                <c:pt idx="19">
                  <c:v>645</c:v>
                </c:pt>
                <c:pt idx="20">
                  <c:v>675</c:v>
                </c:pt>
                <c:pt idx="21">
                  <c:v>705</c:v>
                </c:pt>
                <c:pt idx="22">
                  <c:v>735</c:v>
                </c:pt>
                <c:pt idx="23">
                  <c:v>765</c:v>
                </c:pt>
                <c:pt idx="24">
                  <c:v>795</c:v>
                </c:pt>
                <c:pt idx="25">
                  <c:v>825</c:v>
                </c:pt>
                <c:pt idx="26">
                  <c:v>855</c:v>
                </c:pt>
                <c:pt idx="27">
                  <c:v>885</c:v>
                </c:pt>
                <c:pt idx="28">
                  <c:v>915</c:v>
                </c:pt>
                <c:pt idx="29">
                  <c:v>945</c:v>
                </c:pt>
                <c:pt idx="30">
                  <c:v>975</c:v>
                </c:pt>
                <c:pt idx="31">
                  <c:v>1005</c:v>
                </c:pt>
              </c:numCache>
            </c:numRef>
          </c:xVal>
          <c:yVal>
            <c:numRef>
              <c:f>Sheet5!$B$120:$AG$120</c:f>
              <c:numCache>
                <c:formatCode>General</c:formatCode>
                <c:ptCount val="32"/>
                <c:pt idx="0">
                  <c:v>0.96514610759311936</c:v>
                </c:pt>
                <c:pt idx="1">
                  <c:v>0.98373577161498171</c:v>
                </c:pt>
                <c:pt idx="2">
                  <c:v>0.98834709419390654</c:v>
                </c:pt>
                <c:pt idx="3">
                  <c:v>0.98922195906138655</c:v>
                </c:pt>
                <c:pt idx="4">
                  <c:v>0.98852541932759286</c:v>
                </c:pt>
                <c:pt idx="5">
                  <c:v>0.99186171847965221</c:v>
                </c:pt>
                <c:pt idx="6">
                  <c:v>0.99652237349341699</c:v>
                </c:pt>
                <c:pt idx="7">
                  <c:v>1</c:v>
                </c:pt>
                <c:pt idx="8">
                  <c:v>1.0079115649810468</c:v>
                </c:pt>
                <c:pt idx="9">
                  <c:v>1.0203955421598643</c:v>
                </c:pt>
                <c:pt idx="10">
                  <c:v>1.0242113235367927</c:v>
                </c:pt>
                <c:pt idx="11">
                  <c:v>1.0307267462720373</c:v>
                </c:pt>
                <c:pt idx="12">
                  <c:v>1.0292908286968552</c:v>
                </c:pt>
                <c:pt idx="13">
                  <c:v>1.0298840456603358</c:v>
                </c:pt>
                <c:pt idx="14">
                  <c:v>1.0281866542525249</c:v>
                </c:pt>
                <c:pt idx="15">
                  <c:v>1.0263171852403075</c:v>
                </c:pt>
                <c:pt idx="16">
                  <c:v>1.0243624386899244</c:v>
                </c:pt>
                <c:pt idx="17">
                  <c:v>1.0235520895835244</c:v>
                </c:pt>
                <c:pt idx="18">
                  <c:v>1.0246266642809603</c:v>
                </c:pt>
                <c:pt idx="19">
                  <c:v>1.0298192393856118</c:v>
                </c:pt>
                <c:pt idx="20">
                  <c:v>1.0284784109696192</c:v>
                </c:pt>
                <c:pt idx="21">
                  <c:v>1.0311650846440226</c:v>
                </c:pt>
                <c:pt idx="22">
                  <c:v>1.0316406538886871</c:v>
                </c:pt>
                <c:pt idx="23">
                  <c:v>1.0337114490520976</c:v>
                </c:pt>
                <c:pt idx="24">
                  <c:v>1.0340021684935568</c:v>
                </c:pt>
                <c:pt idx="25">
                  <c:v>1.0298008462197974</c:v>
                </c:pt>
                <c:pt idx="26">
                  <c:v>1.0290136243570098</c:v>
                </c:pt>
                <c:pt idx="27">
                  <c:v>1.0268623390833356</c:v>
                </c:pt>
                <c:pt idx="28">
                  <c:v>1.0253498473114881</c:v>
                </c:pt>
                <c:pt idx="29">
                  <c:v>1.028107203095463</c:v>
                </c:pt>
                <c:pt idx="30">
                  <c:v>1.0302967279629673</c:v>
                </c:pt>
                <c:pt idx="31">
                  <c:v>1.031057354597638</c:v>
                </c:pt>
              </c:numCache>
            </c:numRef>
          </c:yVal>
          <c:smooth val="0"/>
        </c:ser>
        <c:ser>
          <c:idx val="4"/>
          <c:order val="3"/>
          <c:tx>
            <c:strRef>
              <c:f>Sheet5!$A$121</c:f>
              <c:strCache>
                <c:ptCount val="1"/>
                <c:pt idx="0">
                  <c:v>8  m/s bin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Sheet5!$B$116:$AG$116</c:f>
              <c:numCache>
                <c:formatCode>General</c:formatCode>
                <c:ptCount val="32"/>
                <c:pt idx="0">
                  <c:v>75</c:v>
                </c:pt>
                <c:pt idx="1">
                  <c:v>105</c:v>
                </c:pt>
                <c:pt idx="2">
                  <c:v>135</c:v>
                </c:pt>
                <c:pt idx="3">
                  <c:v>165</c:v>
                </c:pt>
                <c:pt idx="4">
                  <c:v>195</c:v>
                </c:pt>
                <c:pt idx="5">
                  <c:v>225</c:v>
                </c:pt>
                <c:pt idx="6">
                  <c:v>255</c:v>
                </c:pt>
                <c:pt idx="7">
                  <c:v>285</c:v>
                </c:pt>
                <c:pt idx="8">
                  <c:v>315</c:v>
                </c:pt>
                <c:pt idx="9">
                  <c:v>345</c:v>
                </c:pt>
                <c:pt idx="10">
                  <c:v>375</c:v>
                </c:pt>
                <c:pt idx="11">
                  <c:v>405</c:v>
                </c:pt>
                <c:pt idx="12">
                  <c:v>435</c:v>
                </c:pt>
                <c:pt idx="13">
                  <c:v>465</c:v>
                </c:pt>
                <c:pt idx="14">
                  <c:v>495</c:v>
                </c:pt>
                <c:pt idx="15">
                  <c:v>525</c:v>
                </c:pt>
                <c:pt idx="16">
                  <c:v>555</c:v>
                </c:pt>
                <c:pt idx="17">
                  <c:v>585</c:v>
                </c:pt>
                <c:pt idx="18">
                  <c:v>615</c:v>
                </c:pt>
                <c:pt idx="19">
                  <c:v>645</c:v>
                </c:pt>
                <c:pt idx="20">
                  <c:v>675</c:v>
                </c:pt>
                <c:pt idx="21">
                  <c:v>705</c:v>
                </c:pt>
                <c:pt idx="22">
                  <c:v>735</c:v>
                </c:pt>
                <c:pt idx="23">
                  <c:v>765</c:v>
                </c:pt>
                <c:pt idx="24">
                  <c:v>795</c:v>
                </c:pt>
                <c:pt idx="25">
                  <c:v>825</c:v>
                </c:pt>
                <c:pt idx="26">
                  <c:v>855</c:v>
                </c:pt>
                <c:pt idx="27">
                  <c:v>885</c:v>
                </c:pt>
                <c:pt idx="28">
                  <c:v>915</c:v>
                </c:pt>
                <c:pt idx="29">
                  <c:v>945</c:v>
                </c:pt>
                <c:pt idx="30">
                  <c:v>975</c:v>
                </c:pt>
                <c:pt idx="31">
                  <c:v>1005</c:v>
                </c:pt>
              </c:numCache>
            </c:numRef>
          </c:xVal>
          <c:yVal>
            <c:numRef>
              <c:f>Sheet5!$B$121:$AG$121</c:f>
              <c:numCache>
                <c:formatCode>General</c:formatCode>
                <c:ptCount val="32"/>
                <c:pt idx="0">
                  <c:v>0.95656564537619293</c:v>
                </c:pt>
                <c:pt idx="1">
                  <c:v>0.97499772036814558</c:v>
                </c:pt>
                <c:pt idx="2">
                  <c:v>0.98520768382754398</c:v>
                </c:pt>
                <c:pt idx="3">
                  <c:v>0.98671243445101053</c:v>
                </c:pt>
                <c:pt idx="4">
                  <c:v>0.98810477876927783</c:v>
                </c:pt>
                <c:pt idx="5">
                  <c:v>0.98882515337951249</c:v>
                </c:pt>
                <c:pt idx="6">
                  <c:v>0.99502401697822096</c:v>
                </c:pt>
                <c:pt idx="7">
                  <c:v>1</c:v>
                </c:pt>
                <c:pt idx="8">
                  <c:v>1.0084317718462588</c:v>
                </c:pt>
                <c:pt idx="9">
                  <c:v>1.01214201477611</c:v>
                </c:pt>
                <c:pt idx="10">
                  <c:v>1.0200491556304287</c:v>
                </c:pt>
                <c:pt idx="11">
                  <c:v>1.0183486843593919</c:v>
                </c:pt>
                <c:pt idx="12">
                  <c:v>1.0223837672023137</c:v>
                </c:pt>
                <c:pt idx="13">
                  <c:v>1.020583386600336</c:v>
                </c:pt>
                <c:pt idx="14">
                  <c:v>1.0169728302643823</c:v>
                </c:pt>
                <c:pt idx="15">
                  <c:v>1.0190694811804852</c:v>
                </c:pt>
                <c:pt idx="16">
                  <c:v>1.0161112749898809</c:v>
                </c:pt>
                <c:pt idx="17">
                  <c:v>1.015326445989438</c:v>
                </c:pt>
                <c:pt idx="18">
                  <c:v>1.0164437894063238</c:v>
                </c:pt>
                <c:pt idx="19">
                  <c:v>1.018657521018584</c:v>
                </c:pt>
                <c:pt idx="20">
                  <c:v>1.0198099927136361</c:v>
                </c:pt>
                <c:pt idx="21">
                  <c:v>1.0223251225775614</c:v>
                </c:pt>
                <c:pt idx="22">
                  <c:v>1.0237777994704265</c:v>
                </c:pt>
                <c:pt idx="23">
                  <c:v>1.0227231289422611</c:v>
                </c:pt>
                <c:pt idx="24">
                  <c:v>1.0231907092515957</c:v>
                </c:pt>
                <c:pt idx="25">
                  <c:v>1.0222310270391848</c:v>
                </c:pt>
                <c:pt idx="26">
                  <c:v>1.020137881072819</c:v>
                </c:pt>
                <c:pt idx="27">
                  <c:v>1.0193370856706163</c:v>
                </c:pt>
                <c:pt idx="28">
                  <c:v>1.0172146302180598</c:v>
                </c:pt>
                <c:pt idx="29">
                  <c:v>1.0170413656143538</c:v>
                </c:pt>
                <c:pt idx="30">
                  <c:v>1.0208334737190494</c:v>
                </c:pt>
                <c:pt idx="31">
                  <c:v>1.0213268283039953</c:v>
                </c:pt>
              </c:numCache>
            </c:numRef>
          </c:yVal>
          <c:smooth val="0"/>
        </c:ser>
        <c:ser>
          <c:idx val="5"/>
          <c:order val="4"/>
          <c:tx>
            <c:strRef>
              <c:f>Sheet5!$A$122</c:f>
              <c:strCache>
                <c:ptCount val="1"/>
                <c:pt idx="0">
                  <c:v>9  m/s bin</c:v>
                </c:pt>
              </c:strCache>
            </c:strRef>
          </c:tx>
          <c:spPr>
            <a:ln w="19050" cap="rnd">
              <a:solidFill>
                <a:schemeClr val="accent1">
                  <a:shade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6000"/>
                </a:schemeClr>
              </a:solidFill>
              <a:ln w="9525">
                <a:solidFill>
                  <a:schemeClr val="accent1">
                    <a:shade val="86000"/>
                  </a:schemeClr>
                </a:solidFill>
              </a:ln>
              <a:effectLst/>
            </c:spPr>
          </c:marker>
          <c:xVal>
            <c:numRef>
              <c:f>Sheet5!$B$116:$AG$116</c:f>
              <c:numCache>
                <c:formatCode>General</c:formatCode>
                <c:ptCount val="32"/>
                <c:pt idx="0">
                  <c:v>75</c:v>
                </c:pt>
                <c:pt idx="1">
                  <c:v>105</c:v>
                </c:pt>
                <c:pt idx="2">
                  <c:v>135</c:v>
                </c:pt>
                <c:pt idx="3">
                  <c:v>165</c:v>
                </c:pt>
                <c:pt idx="4">
                  <c:v>195</c:v>
                </c:pt>
                <c:pt idx="5">
                  <c:v>225</c:v>
                </c:pt>
                <c:pt idx="6">
                  <c:v>255</c:v>
                </c:pt>
                <c:pt idx="7">
                  <c:v>285</c:v>
                </c:pt>
                <c:pt idx="8">
                  <c:v>315</c:v>
                </c:pt>
                <c:pt idx="9">
                  <c:v>345</c:v>
                </c:pt>
                <c:pt idx="10">
                  <c:v>375</c:v>
                </c:pt>
                <c:pt idx="11">
                  <c:v>405</c:v>
                </c:pt>
                <c:pt idx="12">
                  <c:v>435</c:v>
                </c:pt>
                <c:pt idx="13">
                  <c:v>465</c:v>
                </c:pt>
                <c:pt idx="14">
                  <c:v>495</c:v>
                </c:pt>
                <c:pt idx="15">
                  <c:v>525</c:v>
                </c:pt>
                <c:pt idx="16">
                  <c:v>555</c:v>
                </c:pt>
                <c:pt idx="17">
                  <c:v>585</c:v>
                </c:pt>
                <c:pt idx="18">
                  <c:v>615</c:v>
                </c:pt>
                <c:pt idx="19">
                  <c:v>645</c:v>
                </c:pt>
                <c:pt idx="20">
                  <c:v>675</c:v>
                </c:pt>
                <c:pt idx="21">
                  <c:v>705</c:v>
                </c:pt>
                <c:pt idx="22">
                  <c:v>735</c:v>
                </c:pt>
                <c:pt idx="23">
                  <c:v>765</c:v>
                </c:pt>
                <c:pt idx="24">
                  <c:v>795</c:v>
                </c:pt>
                <c:pt idx="25">
                  <c:v>825</c:v>
                </c:pt>
                <c:pt idx="26">
                  <c:v>855</c:v>
                </c:pt>
                <c:pt idx="27">
                  <c:v>885</c:v>
                </c:pt>
                <c:pt idx="28">
                  <c:v>915</c:v>
                </c:pt>
                <c:pt idx="29">
                  <c:v>945</c:v>
                </c:pt>
                <c:pt idx="30">
                  <c:v>975</c:v>
                </c:pt>
                <c:pt idx="31">
                  <c:v>1005</c:v>
                </c:pt>
              </c:numCache>
            </c:numRef>
          </c:xVal>
          <c:yVal>
            <c:numRef>
              <c:f>Sheet5!$B$122:$AG$122</c:f>
              <c:numCache>
                <c:formatCode>General</c:formatCode>
                <c:ptCount val="32"/>
                <c:pt idx="0">
                  <c:v>0.95171069450718937</c:v>
                </c:pt>
                <c:pt idx="1">
                  <c:v>0.97306075278948079</c:v>
                </c:pt>
                <c:pt idx="2">
                  <c:v>0.9836483000958105</c:v>
                </c:pt>
                <c:pt idx="3">
                  <c:v>0.98777524037471798</c:v>
                </c:pt>
                <c:pt idx="4">
                  <c:v>0.99053120633645053</c:v>
                </c:pt>
                <c:pt idx="5">
                  <c:v>0.99243434975266465</c:v>
                </c:pt>
                <c:pt idx="6">
                  <c:v>0.99708171846907934</c:v>
                </c:pt>
                <c:pt idx="7">
                  <c:v>1</c:v>
                </c:pt>
                <c:pt idx="8">
                  <c:v>1.0057180031182535</c:v>
                </c:pt>
                <c:pt idx="9">
                  <c:v>1.0113105397906585</c:v>
                </c:pt>
                <c:pt idx="10">
                  <c:v>1.0145966372567685</c:v>
                </c:pt>
                <c:pt idx="11">
                  <c:v>1.0150503052623328</c:v>
                </c:pt>
                <c:pt idx="12">
                  <c:v>1.0162180191370851</c:v>
                </c:pt>
                <c:pt idx="13">
                  <c:v>1.0156164093996369</c:v>
                </c:pt>
                <c:pt idx="14">
                  <c:v>1.0147972904204974</c:v>
                </c:pt>
                <c:pt idx="15">
                  <c:v>1.0131875079370545</c:v>
                </c:pt>
                <c:pt idx="16">
                  <c:v>1.01352461448178</c:v>
                </c:pt>
                <c:pt idx="17">
                  <c:v>1.016048663125765</c:v>
                </c:pt>
                <c:pt idx="18">
                  <c:v>1.0136166738905992</c:v>
                </c:pt>
                <c:pt idx="19">
                  <c:v>1.0174092730890227</c:v>
                </c:pt>
                <c:pt idx="20">
                  <c:v>1.0171771084044074</c:v>
                </c:pt>
                <c:pt idx="21">
                  <c:v>1.0186422617721262</c:v>
                </c:pt>
                <c:pt idx="22">
                  <c:v>1.019949746381646</c:v>
                </c:pt>
                <c:pt idx="23">
                  <c:v>1.0181752948675074</c:v>
                </c:pt>
                <c:pt idx="24">
                  <c:v>1.0192625719489572</c:v>
                </c:pt>
                <c:pt idx="25">
                  <c:v>1.0190123571471728</c:v>
                </c:pt>
                <c:pt idx="26">
                  <c:v>1.0184383076809185</c:v>
                </c:pt>
                <c:pt idx="27">
                  <c:v>1.0145097163422672</c:v>
                </c:pt>
                <c:pt idx="28">
                  <c:v>1.0186456825328132</c:v>
                </c:pt>
                <c:pt idx="29">
                  <c:v>1.0190061218166337</c:v>
                </c:pt>
                <c:pt idx="30">
                  <c:v>1.0213166249396868</c:v>
                </c:pt>
                <c:pt idx="31">
                  <c:v>1.0198065447985472</c:v>
                </c:pt>
              </c:numCache>
            </c:numRef>
          </c:yVal>
          <c:smooth val="0"/>
        </c:ser>
        <c:ser>
          <c:idx val="6"/>
          <c:order val="5"/>
          <c:tx>
            <c:strRef>
              <c:f>Sheet5!$A$123</c:f>
              <c:strCache>
                <c:ptCount val="1"/>
                <c:pt idx="0">
                  <c:v>10  m/s bin</c:v>
                </c:pt>
              </c:strCache>
            </c:strRef>
          </c:tx>
          <c:spPr>
            <a:ln w="19050" cap="rnd">
              <a:solidFill>
                <a:schemeClr val="accent1">
                  <a:shade val="72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72000"/>
                </a:schemeClr>
              </a:solidFill>
              <a:ln w="9525">
                <a:solidFill>
                  <a:schemeClr val="accent1">
                    <a:shade val="72000"/>
                  </a:schemeClr>
                </a:solidFill>
              </a:ln>
              <a:effectLst/>
            </c:spPr>
          </c:marker>
          <c:xVal>
            <c:numRef>
              <c:f>Sheet5!$B$116:$AG$116</c:f>
              <c:numCache>
                <c:formatCode>General</c:formatCode>
                <c:ptCount val="32"/>
                <c:pt idx="0">
                  <c:v>75</c:v>
                </c:pt>
                <c:pt idx="1">
                  <c:v>105</c:v>
                </c:pt>
                <c:pt idx="2">
                  <c:v>135</c:v>
                </c:pt>
                <c:pt idx="3">
                  <c:v>165</c:v>
                </c:pt>
                <c:pt idx="4">
                  <c:v>195</c:v>
                </c:pt>
                <c:pt idx="5">
                  <c:v>225</c:v>
                </c:pt>
                <c:pt idx="6">
                  <c:v>255</c:v>
                </c:pt>
                <c:pt idx="7">
                  <c:v>285</c:v>
                </c:pt>
                <c:pt idx="8">
                  <c:v>315</c:v>
                </c:pt>
                <c:pt idx="9">
                  <c:v>345</c:v>
                </c:pt>
                <c:pt idx="10">
                  <c:v>375</c:v>
                </c:pt>
                <c:pt idx="11">
                  <c:v>405</c:v>
                </c:pt>
                <c:pt idx="12">
                  <c:v>435</c:v>
                </c:pt>
                <c:pt idx="13">
                  <c:v>465</c:v>
                </c:pt>
                <c:pt idx="14">
                  <c:v>495</c:v>
                </c:pt>
                <c:pt idx="15">
                  <c:v>525</c:v>
                </c:pt>
                <c:pt idx="16">
                  <c:v>555</c:v>
                </c:pt>
                <c:pt idx="17">
                  <c:v>585</c:v>
                </c:pt>
                <c:pt idx="18">
                  <c:v>615</c:v>
                </c:pt>
                <c:pt idx="19">
                  <c:v>645</c:v>
                </c:pt>
                <c:pt idx="20">
                  <c:v>675</c:v>
                </c:pt>
                <c:pt idx="21">
                  <c:v>705</c:v>
                </c:pt>
                <c:pt idx="22">
                  <c:v>735</c:v>
                </c:pt>
                <c:pt idx="23">
                  <c:v>765</c:v>
                </c:pt>
                <c:pt idx="24">
                  <c:v>795</c:v>
                </c:pt>
                <c:pt idx="25">
                  <c:v>825</c:v>
                </c:pt>
                <c:pt idx="26">
                  <c:v>855</c:v>
                </c:pt>
                <c:pt idx="27">
                  <c:v>885</c:v>
                </c:pt>
                <c:pt idx="28">
                  <c:v>915</c:v>
                </c:pt>
                <c:pt idx="29">
                  <c:v>945</c:v>
                </c:pt>
                <c:pt idx="30">
                  <c:v>975</c:v>
                </c:pt>
                <c:pt idx="31">
                  <c:v>1005</c:v>
                </c:pt>
              </c:numCache>
            </c:numRef>
          </c:xVal>
          <c:yVal>
            <c:numRef>
              <c:f>Sheet5!$B$123:$AG$123</c:f>
              <c:numCache>
                <c:formatCode>General</c:formatCode>
                <c:ptCount val="32"/>
                <c:pt idx="0">
                  <c:v>0.95382921808329157</c:v>
                </c:pt>
                <c:pt idx="1">
                  <c:v>0.97453744056329539</c:v>
                </c:pt>
                <c:pt idx="2">
                  <c:v>0.98287264526272489</c:v>
                </c:pt>
                <c:pt idx="3">
                  <c:v>0.9873561880142141</c:v>
                </c:pt>
                <c:pt idx="4">
                  <c:v>0.98973827824861182</c:v>
                </c:pt>
                <c:pt idx="5">
                  <c:v>0.99277828288511427</c:v>
                </c:pt>
                <c:pt idx="6">
                  <c:v>0.9968786565908464</c:v>
                </c:pt>
                <c:pt idx="7">
                  <c:v>1</c:v>
                </c:pt>
                <c:pt idx="8">
                  <c:v>1.002888252568676</c:v>
                </c:pt>
                <c:pt idx="9">
                  <c:v>1.0072144321165464</c:v>
                </c:pt>
                <c:pt idx="10">
                  <c:v>1.009409582204994</c:v>
                </c:pt>
                <c:pt idx="11">
                  <c:v>1.0111633595620704</c:v>
                </c:pt>
                <c:pt idx="12">
                  <c:v>1.0123932497208572</c:v>
                </c:pt>
                <c:pt idx="13">
                  <c:v>1.0129050700585227</c:v>
                </c:pt>
                <c:pt idx="14">
                  <c:v>1.0112205879764873</c:v>
                </c:pt>
                <c:pt idx="15">
                  <c:v>1.0128717123813469</c:v>
                </c:pt>
                <c:pt idx="16">
                  <c:v>1.0104524470095571</c:v>
                </c:pt>
                <c:pt idx="17">
                  <c:v>1.0109234695864724</c:v>
                </c:pt>
                <c:pt idx="18">
                  <c:v>1.0119990761165993</c:v>
                </c:pt>
                <c:pt idx="19">
                  <c:v>1.0125429156025396</c:v>
                </c:pt>
                <c:pt idx="20">
                  <c:v>1.0137540600504549</c:v>
                </c:pt>
                <c:pt idx="21">
                  <c:v>1.0151925418163237</c:v>
                </c:pt>
                <c:pt idx="22">
                  <c:v>1.0141351390537812</c:v>
                </c:pt>
                <c:pt idx="23">
                  <c:v>1.013825849102556</c:v>
                </c:pt>
                <c:pt idx="24">
                  <c:v>1.0130945055470182</c:v>
                </c:pt>
                <c:pt idx="25">
                  <c:v>1.014581011236618</c:v>
                </c:pt>
                <c:pt idx="26">
                  <c:v>1.0102580434811348</c:v>
                </c:pt>
                <c:pt idx="27">
                  <c:v>1.0113658704291408</c:v>
                </c:pt>
                <c:pt idx="28">
                  <c:v>1.0124856374311773</c:v>
                </c:pt>
                <c:pt idx="29">
                  <c:v>1.0128744123794025</c:v>
                </c:pt>
                <c:pt idx="30">
                  <c:v>1.0145008827016646</c:v>
                </c:pt>
                <c:pt idx="31">
                  <c:v>1.0128745293545476</c:v>
                </c:pt>
              </c:numCache>
            </c:numRef>
          </c:yVal>
          <c:smooth val="0"/>
        </c:ser>
        <c:ser>
          <c:idx val="7"/>
          <c:order val="6"/>
          <c:tx>
            <c:strRef>
              <c:f>Sheet5!$A$124</c:f>
              <c:strCache>
                <c:ptCount val="1"/>
                <c:pt idx="0">
                  <c:v>11  m/s bin</c:v>
                </c:pt>
              </c:strCache>
            </c:strRef>
          </c:tx>
          <c:spPr>
            <a:ln w="19050" cap="rnd">
              <a:solidFill>
                <a:schemeClr val="accent1">
                  <a:shade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58000"/>
                </a:schemeClr>
              </a:solidFill>
              <a:ln w="9525">
                <a:solidFill>
                  <a:schemeClr val="accent1">
                    <a:shade val="58000"/>
                  </a:schemeClr>
                </a:solidFill>
              </a:ln>
              <a:effectLst/>
            </c:spPr>
          </c:marker>
          <c:xVal>
            <c:numRef>
              <c:f>Sheet5!$B$116:$AG$116</c:f>
              <c:numCache>
                <c:formatCode>General</c:formatCode>
                <c:ptCount val="32"/>
                <c:pt idx="0">
                  <c:v>75</c:v>
                </c:pt>
                <c:pt idx="1">
                  <c:v>105</c:v>
                </c:pt>
                <c:pt idx="2">
                  <c:v>135</c:v>
                </c:pt>
                <c:pt idx="3">
                  <c:v>165</c:v>
                </c:pt>
                <c:pt idx="4">
                  <c:v>195</c:v>
                </c:pt>
                <c:pt idx="5">
                  <c:v>225</c:v>
                </c:pt>
                <c:pt idx="6">
                  <c:v>255</c:v>
                </c:pt>
                <c:pt idx="7">
                  <c:v>285</c:v>
                </c:pt>
                <c:pt idx="8">
                  <c:v>315</c:v>
                </c:pt>
                <c:pt idx="9">
                  <c:v>345</c:v>
                </c:pt>
                <c:pt idx="10">
                  <c:v>375</c:v>
                </c:pt>
                <c:pt idx="11">
                  <c:v>405</c:v>
                </c:pt>
                <c:pt idx="12">
                  <c:v>435</c:v>
                </c:pt>
                <c:pt idx="13">
                  <c:v>465</c:v>
                </c:pt>
                <c:pt idx="14">
                  <c:v>495</c:v>
                </c:pt>
                <c:pt idx="15">
                  <c:v>525</c:v>
                </c:pt>
                <c:pt idx="16">
                  <c:v>555</c:v>
                </c:pt>
                <c:pt idx="17">
                  <c:v>585</c:v>
                </c:pt>
                <c:pt idx="18">
                  <c:v>615</c:v>
                </c:pt>
                <c:pt idx="19">
                  <c:v>645</c:v>
                </c:pt>
                <c:pt idx="20">
                  <c:v>675</c:v>
                </c:pt>
                <c:pt idx="21">
                  <c:v>705</c:v>
                </c:pt>
                <c:pt idx="22">
                  <c:v>735</c:v>
                </c:pt>
                <c:pt idx="23">
                  <c:v>765</c:v>
                </c:pt>
                <c:pt idx="24">
                  <c:v>795</c:v>
                </c:pt>
                <c:pt idx="25">
                  <c:v>825</c:v>
                </c:pt>
                <c:pt idx="26">
                  <c:v>855</c:v>
                </c:pt>
                <c:pt idx="27">
                  <c:v>885</c:v>
                </c:pt>
                <c:pt idx="28">
                  <c:v>915</c:v>
                </c:pt>
                <c:pt idx="29">
                  <c:v>945</c:v>
                </c:pt>
                <c:pt idx="30">
                  <c:v>975</c:v>
                </c:pt>
                <c:pt idx="31">
                  <c:v>1005</c:v>
                </c:pt>
              </c:numCache>
            </c:numRef>
          </c:xVal>
          <c:yVal>
            <c:numRef>
              <c:f>Sheet5!$B$124:$AG$124</c:f>
              <c:numCache>
                <c:formatCode>General</c:formatCode>
                <c:ptCount val="32"/>
                <c:pt idx="0">
                  <c:v>0.96382433024192771</c:v>
                </c:pt>
                <c:pt idx="1">
                  <c:v>0.98067325906503089</c:v>
                </c:pt>
                <c:pt idx="2">
                  <c:v>0.98759961836249599</c:v>
                </c:pt>
                <c:pt idx="3">
                  <c:v>0.99203763364494668</c:v>
                </c:pt>
                <c:pt idx="4">
                  <c:v>0.99374703134954234</c:v>
                </c:pt>
                <c:pt idx="5">
                  <c:v>0.99485792379571325</c:v>
                </c:pt>
                <c:pt idx="6">
                  <c:v>0.99773146788378964</c:v>
                </c:pt>
                <c:pt idx="7">
                  <c:v>1</c:v>
                </c:pt>
                <c:pt idx="8">
                  <c:v>1.0021890813916638</c:v>
                </c:pt>
                <c:pt idx="9">
                  <c:v>1.0055732791207506</c:v>
                </c:pt>
                <c:pt idx="10">
                  <c:v>1.0074409956756407</c:v>
                </c:pt>
                <c:pt idx="11">
                  <c:v>1.0086090473975198</c:v>
                </c:pt>
                <c:pt idx="12">
                  <c:v>1.0100521002569525</c:v>
                </c:pt>
                <c:pt idx="13">
                  <c:v>1.0061549522468629</c:v>
                </c:pt>
                <c:pt idx="14">
                  <c:v>1.0091282880097971</c:v>
                </c:pt>
                <c:pt idx="15">
                  <c:v>1.0062331121302655</c:v>
                </c:pt>
                <c:pt idx="16">
                  <c:v>1.007613516868145</c:v>
                </c:pt>
                <c:pt idx="17">
                  <c:v>1.0046166644735626</c:v>
                </c:pt>
                <c:pt idx="18">
                  <c:v>1.0065113479851175</c:v>
                </c:pt>
                <c:pt idx="19">
                  <c:v>1.004333110041403</c:v>
                </c:pt>
                <c:pt idx="20">
                  <c:v>1.0074113106190472</c:v>
                </c:pt>
                <c:pt idx="21">
                  <c:v>1.0083739158070677</c:v>
                </c:pt>
                <c:pt idx="22">
                  <c:v>1.0101278233287161</c:v>
                </c:pt>
                <c:pt idx="23">
                  <c:v>1.0093549116346259</c:v>
                </c:pt>
                <c:pt idx="24">
                  <c:v>1.0092864171689666</c:v>
                </c:pt>
                <c:pt idx="25">
                  <c:v>1.0071526028322022</c:v>
                </c:pt>
                <c:pt idx="26">
                  <c:v>1.0066095534498065</c:v>
                </c:pt>
                <c:pt idx="27">
                  <c:v>1.0059358743853453</c:v>
                </c:pt>
                <c:pt idx="28">
                  <c:v>1.0051945216886213</c:v>
                </c:pt>
                <c:pt idx="29">
                  <c:v>1.0045605936595043</c:v>
                </c:pt>
                <c:pt idx="30">
                  <c:v>1.0090941198247096</c:v>
                </c:pt>
                <c:pt idx="31">
                  <c:v>1.0096627706773462</c:v>
                </c:pt>
              </c:numCache>
            </c:numRef>
          </c:yVal>
          <c:smooth val="0"/>
        </c:ser>
        <c:ser>
          <c:idx val="8"/>
          <c:order val="7"/>
          <c:tx>
            <c:strRef>
              <c:f>Sheet5!$A$125</c:f>
              <c:strCache>
                <c:ptCount val="1"/>
                <c:pt idx="0">
                  <c:v>12  m/s bin</c:v>
                </c:pt>
              </c:strCache>
            </c:strRef>
          </c:tx>
          <c:spPr>
            <a:ln w="19050" cap="rnd">
              <a:solidFill>
                <a:schemeClr val="accent1">
                  <a:shade val="4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44000"/>
                </a:schemeClr>
              </a:solidFill>
              <a:ln w="9525">
                <a:solidFill>
                  <a:schemeClr val="accent1">
                    <a:shade val="44000"/>
                  </a:schemeClr>
                </a:solidFill>
              </a:ln>
              <a:effectLst/>
            </c:spPr>
          </c:marker>
          <c:xVal>
            <c:numRef>
              <c:f>Sheet5!$B$116:$AG$116</c:f>
              <c:numCache>
                <c:formatCode>General</c:formatCode>
                <c:ptCount val="32"/>
                <c:pt idx="0">
                  <c:v>75</c:v>
                </c:pt>
                <c:pt idx="1">
                  <c:v>105</c:v>
                </c:pt>
                <c:pt idx="2">
                  <c:v>135</c:v>
                </c:pt>
                <c:pt idx="3">
                  <c:v>165</c:v>
                </c:pt>
                <c:pt idx="4">
                  <c:v>195</c:v>
                </c:pt>
                <c:pt idx="5">
                  <c:v>225</c:v>
                </c:pt>
                <c:pt idx="6">
                  <c:v>255</c:v>
                </c:pt>
                <c:pt idx="7">
                  <c:v>285</c:v>
                </c:pt>
                <c:pt idx="8">
                  <c:v>315</c:v>
                </c:pt>
                <c:pt idx="9">
                  <c:v>345</c:v>
                </c:pt>
                <c:pt idx="10">
                  <c:v>375</c:v>
                </c:pt>
                <c:pt idx="11">
                  <c:v>405</c:v>
                </c:pt>
                <c:pt idx="12">
                  <c:v>435</c:v>
                </c:pt>
                <c:pt idx="13">
                  <c:v>465</c:v>
                </c:pt>
                <c:pt idx="14">
                  <c:v>495</c:v>
                </c:pt>
                <c:pt idx="15">
                  <c:v>525</c:v>
                </c:pt>
                <c:pt idx="16">
                  <c:v>555</c:v>
                </c:pt>
                <c:pt idx="17">
                  <c:v>585</c:v>
                </c:pt>
                <c:pt idx="18">
                  <c:v>615</c:v>
                </c:pt>
                <c:pt idx="19">
                  <c:v>645</c:v>
                </c:pt>
                <c:pt idx="20">
                  <c:v>675</c:v>
                </c:pt>
                <c:pt idx="21">
                  <c:v>705</c:v>
                </c:pt>
                <c:pt idx="22">
                  <c:v>735</c:v>
                </c:pt>
                <c:pt idx="23">
                  <c:v>765</c:v>
                </c:pt>
                <c:pt idx="24">
                  <c:v>795</c:v>
                </c:pt>
                <c:pt idx="25">
                  <c:v>825</c:v>
                </c:pt>
                <c:pt idx="26">
                  <c:v>855</c:v>
                </c:pt>
                <c:pt idx="27">
                  <c:v>885</c:v>
                </c:pt>
                <c:pt idx="28">
                  <c:v>915</c:v>
                </c:pt>
                <c:pt idx="29">
                  <c:v>945</c:v>
                </c:pt>
                <c:pt idx="30">
                  <c:v>975</c:v>
                </c:pt>
                <c:pt idx="31">
                  <c:v>1005</c:v>
                </c:pt>
              </c:numCache>
            </c:numRef>
          </c:xVal>
          <c:yVal>
            <c:numRef>
              <c:f>Sheet5!$B$125:$AG$125</c:f>
              <c:numCache>
                <c:formatCode>General</c:formatCode>
                <c:ptCount val="32"/>
                <c:pt idx="0">
                  <c:v>0.96429574666353524</c:v>
                </c:pt>
                <c:pt idx="1">
                  <c:v>0.97839994466817803</c:v>
                </c:pt>
                <c:pt idx="2">
                  <c:v>0.98707516967209175</c:v>
                </c:pt>
                <c:pt idx="3">
                  <c:v>0.98944451487072049</c:v>
                </c:pt>
                <c:pt idx="4">
                  <c:v>0.99473916813113938</c:v>
                </c:pt>
                <c:pt idx="5">
                  <c:v>0.99396158968211434</c:v>
                </c:pt>
                <c:pt idx="6">
                  <c:v>0.99782210041255215</c:v>
                </c:pt>
                <c:pt idx="7">
                  <c:v>1</c:v>
                </c:pt>
                <c:pt idx="8">
                  <c:v>1.0022916587545005</c:v>
                </c:pt>
                <c:pt idx="9">
                  <c:v>1.0049366046601724</c:v>
                </c:pt>
                <c:pt idx="10">
                  <c:v>1.0044816041738824</c:v>
                </c:pt>
                <c:pt idx="11">
                  <c:v>1.006319248358428</c:v>
                </c:pt>
                <c:pt idx="12">
                  <c:v>1.0066520200879441</c:v>
                </c:pt>
                <c:pt idx="13">
                  <c:v>1.0059699445371646</c:v>
                </c:pt>
                <c:pt idx="14">
                  <c:v>1.0059246162584607</c:v>
                </c:pt>
                <c:pt idx="15">
                  <c:v>1.0068133155930894</c:v>
                </c:pt>
                <c:pt idx="16">
                  <c:v>1.0072084765243292</c:v>
                </c:pt>
                <c:pt idx="17">
                  <c:v>1.0075186589044904</c:v>
                </c:pt>
                <c:pt idx="18">
                  <c:v>1.008439900810878</c:v>
                </c:pt>
                <c:pt idx="19">
                  <c:v>1.0063229182604283</c:v>
                </c:pt>
                <c:pt idx="20">
                  <c:v>1.0078047430623218</c:v>
                </c:pt>
                <c:pt idx="21">
                  <c:v>1.0085391948005957</c:v>
                </c:pt>
                <c:pt idx="22">
                  <c:v>1.0093228849193576</c:v>
                </c:pt>
                <c:pt idx="23">
                  <c:v>1.0088265132924545</c:v>
                </c:pt>
                <c:pt idx="24">
                  <c:v>1.0095264125392158</c:v>
                </c:pt>
                <c:pt idx="25">
                  <c:v>1.0083867874485124</c:v>
                </c:pt>
                <c:pt idx="26">
                  <c:v>1.0092613818907965</c:v>
                </c:pt>
                <c:pt idx="27">
                  <c:v>1.0074665099599129</c:v>
                </c:pt>
                <c:pt idx="28">
                  <c:v>1.0068294462856799</c:v>
                </c:pt>
                <c:pt idx="29">
                  <c:v>1.0072648173053664</c:v>
                </c:pt>
                <c:pt idx="30">
                  <c:v>1.0033449992868382</c:v>
                </c:pt>
                <c:pt idx="31">
                  <c:v>1.006913751206473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6160128"/>
        <c:axId val="236162432"/>
      </c:scatterChart>
      <c:valAx>
        <c:axId val="236160128"/>
        <c:scaling>
          <c:orientation val="minMax"/>
          <c:max val="1050"/>
          <c:min val="5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b="1" dirty="0">
                    <a:solidFill>
                      <a:schemeClr val="bg1">
                        <a:lumMod val="50000"/>
                      </a:schemeClr>
                    </a:solidFill>
                  </a:rPr>
                  <a:t>Upwind </a:t>
                </a:r>
                <a:r>
                  <a:rPr lang="en-GB" sz="18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distance </a:t>
                </a:r>
                <a:r>
                  <a:rPr lang="en-GB" sz="1800" b="1" dirty="0">
                    <a:solidFill>
                      <a:schemeClr val="bg1">
                        <a:lumMod val="50000"/>
                      </a:schemeClr>
                    </a:solidFill>
                  </a:rPr>
                  <a:t>from </a:t>
                </a:r>
                <a:r>
                  <a:rPr lang="en-GB" sz="18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rotor </a:t>
                </a:r>
                <a:r>
                  <a:rPr lang="en-GB" sz="1800" b="1" dirty="0">
                    <a:solidFill>
                      <a:schemeClr val="bg1">
                        <a:lumMod val="50000"/>
                      </a:schemeClr>
                    </a:solidFill>
                  </a:rPr>
                  <a:t>(m)</a:t>
                </a:r>
              </a:p>
            </c:rich>
          </c:tx>
          <c:layout>
            <c:manualLayout>
              <c:xMode val="edge"/>
              <c:yMode val="edge"/>
              <c:x val="0.32931247445517542"/>
              <c:y val="0.9062531064824063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162432"/>
        <c:crosses val="autoZero"/>
        <c:crossBetween val="midCat"/>
        <c:majorUnit val="50"/>
      </c:valAx>
      <c:valAx>
        <c:axId val="236162432"/>
        <c:scaling>
          <c:orientation val="minMax"/>
          <c:max val="1.0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1" dirty="0">
                    <a:solidFill>
                      <a:schemeClr val="bg1">
                        <a:lumMod val="50000"/>
                      </a:schemeClr>
                    </a:solidFill>
                  </a:rPr>
                  <a:t>Normalised </a:t>
                </a:r>
                <a:r>
                  <a:rPr lang="en-GB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wind </a:t>
                </a:r>
                <a:r>
                  <a:rPr lang="en-GB" sz="1100" b="1" dirty="0">
                    <a:solidFill>
                      <a:schemeClr val="bg1">
                        <a:lumMod val="50000"/>
                      </a:schemeClr>
                    </a:solidFill>
                  </a:rPr>
                  <a:t>Speed (% of </a:t>
                </a:r>
                <a:r>
                  <a:rPr lang="en-GB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wind </a:t>
                </a:r>
                <a:r>
                  <a:rPr lang="en-GB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speed </a:t>
                </a:r>
                <a:r>
                  <a:rPr lang="en-GB" sz="1100" b="1" dirty="0">
                    <a:solidFill>
                      <a:schemeClr val="bg1">
                        <a:lumMod val="50000"/>
                      </a:schemeClr>
                    </a:solidFill>
                  </a:rPr>
                  <a:t>at </a:t>
                </a:r>
                <a:r>
                  <a:rPr lang="en-GB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2.5D upwind</a:t>
                </a:r>
                <a:r>
                  <a:rPr lang="en-GB" sz="1100" b="1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</c:rich>
          </c:tx>
          <c:layout>
            <c:manualLayout>
              <c:xMode val="edge"/>
              <c:yMode val="edge"/>
              <c:x val="4.3011274723438455E-3"/>
              <c:y val="0.1504767296657353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160128"/>
        <c:crosses val="autoZero"/>
        <c:crossBetween val="midCat"/>
        <c:majorUnit val="1.0000000000000002E-2"/>
      </c:valAx>
      <c:spPr>
        <a:noFill/>
        <a:ln>
          <a:solidFill>
            <a:schemeClr val="bg1">
              <a:lumMod val="65000"/>
            </a:schemeClr>
          </a:solidFill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930613798328906"/>
          <c:y val="3.5074887276705775E-2"/>
          <c:w val="0.85565426911930753"/>
          <c:h val="0.79350429091915986"/>
        </c:manualLayout>
      </c:layout>
      <c:scatterChart>
        <c:scatterStyle val="lineMarker"/>
        <c:varyColors val="0"/>
        <c:ser>
          <c:idx val="0"/>
          <c:order val="0"/>
          <c:tx>
            <c:v>Lidar and Mast TI correlation</c:v>
          </c:tx>
          <c:spPr>
            <a:ln w="28575">
              <a:noFill/>
            </a:ln>
          </c:spPr>
          <c:marker>
            <c:symbol val="diamond"/>
            <c:size val="5"/>
          </c:marker>
          <c:trendline>
            <c:spPr>
              <a:ln w="12700">
                <a:solidFill>
                  <a:sysClr val="window" lastClr="FFFFFF">
                    <a:lumMod val="50000"/>
                  </a:sysClr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5.8088177803208262E-2"/>
                  <c:y val="0.17487466450073844"/>
                </c:manualLayout>
              </c:layout>
              <c:numFmt formatCode="#,##0.000" sourceLinked="0"/>
              <c:spPr>
                <a:solidFill>
                  <a:sysClr val="window" lastClr="FFFFFF"/>
                </a:solidFill>
                <a:ln>
                  <a:solidFill>
                    <a:sysClr val="window" lastClr="FFFFFF">
                      <a:lumMod val="50000"/>
                    </a:sysClr>
                  </a:solidFill>
                </a:ln>
              </c:spPr>
              <c:txPr>
                <a:bodyPr/>
                <a:lstStyle/>
                <a:p>
                  <a:pPr>
                    <a:defRPr sz="1400" b="1">
                      <a:solidFill>
                        <a:schemeClr val="bg1">
                          <a:lumMod val="50000"/>
                        </a:schemeClr>
                      </a:solidFill>
                    </a:defRPr>
                  </a:pPr>
                  <a:endParaRPr lang="en-US"/>
                </a:p>
              </c:txPr>
            </c:trendlineLbl>
          </c:trendline>
          <c:xVal>
            <c:numRef>
              <c:f>Sheet1!$E$2:$E$1494</c:f>
              <c:numCache>
                <c:formatCode>General</c:formatCode>
                <c:ptCount val="1493"/>
                <c:pt idx="0">
                  <c:v>0.13982392542723979</c:v>
                </c:pt>
                <c:pt idx="1">
                  <c:v>0.17459569791176022</c:v>
                </c:pt>
                <c:pt idx="2">
                  <c:v>0.11837237977805186</c:v>
                </c:pt>
                <c:pt idx="3">
                  <c:v>0.12220694396699915</c:v>
                </c:pt>
                <c:pt idx="4">
                  <c:v>0.15390609779855841</c:v>
                </c:pt>
                <c:pt idx="5">
                  <c:v>0.12311054452740852</c:v>
                </c:pt>
                <c:pt idx="6">
                  <c:v>0.10858707910423715</c:v>
                </c:pt>
                <c:pt idx="7">
                  <c:v>0.13762214983713367</c:v>
                </c:pt>
                <c:pt idx="8">
                  <c:v>0.10560715514275885</c:v>
                </c:pt>
                <c:pt idx="9">
                  <c:v>0.11905143406505368</c:v>
                </c:pt>
                <c:pt idx="10">
                  <c:v>0.10283801020408161</c:v>
                </c:pt>
                <c:pt idx="11">
                  <c:v>0.11926876013563326</c:v>
                </c:pt>
                <c:pt idx="12">
                  <c:v>0.18943472409152098</c:v>
                </c:pt>
                <c:pt idx="13">
                  <c:v>0.12493049119555145</c:v>
                </c:pt>
                <c:pt idx="14">
                  <c:v>0.10852185745875158</c:v>
                </c:pt>
                <c:pt idx="15">
                  <c:v>0.13711284187647182</c:v>
                </c:pt>
                <c:pt idx="16">
                  <c:v>0.16222038111019074</c:v>
                </c:pt>
                <c:pt idx="17">
                  <c:v>0.13597069597069597</c:v>
                </c:pt>
                <c:pt idx="18">
                  <c:v>9.1397849462365593E-2</c:v>
                </c:pt>
                <c:pt idx="19">
                  <c:v>0.10435765415044571</c:v>
                </c:pt>
                <c:pt idx="20">
                  <c:v>0.15546273332463137</c:v>
                </c:pt>
                <c:pt idx="21">
                  <c:v>0.10784557907845579</c:v>
                </c:pt>
                <c:pt idx="22">
                  <c:v>0.13948339483394845</c:v>
                </c:pt>
                <c:pt idx="23">
                  <c:v>0.14364147088866194</c:v>
                </c:pt>
                <c:pt idx="24">
                  <c:v>0.14785686197404638</c:v>
                </c:pt>
                <c:pt idx="25">
                  <c:v>0.12466954222902468</c:v>
                </c:pt>
                <c:pt idx="26">
                  <c:v>0.13745303795828473</c:v>
                </c:pt>
                <c:pt idx="27">
                  <c:v>0.20445387062566278</c:v>
                </c:pt>
                <c:pt idx="28">
                  <c:v>0.15486618004866196</c:v>
                </c:pt>
                <c:pt idx="29">
                  <c:v>0.16385911179173046</c:v>
                </c:pt>
                <c:pt idx="30">
                  <c:v>0.20936585365853658</c:v>
                </c:pt>
                <c:pt idx="31">
                  <c:v>0.14745605920444041</c:v>
                </c:pt>
                <c:pt idx="32">
                  <c:v>0.12234809474768278</c:v>
                </c:pt>
                <c:pt idx="33">
                  <c:v>0.12475961538461544</c:v>
                </c:pt>
                <c:pt idx="34">
                  <c:v>0.12187659357470675</c:v>
                </c:pt>
                <c:pt idx="35">
                  <c:v>0.13139167105956767</c:v>
                </c:pt>
                <c:pt idx="36">
                  <c:v>0.14316510271366981</c:v>
                </c:pt>
                <c:pt idx="37">
                  <c:v>0.13686131386861314</c:v>
                </c:pt>
                <c:pt idx="38">
                  <c:v>0.12441113490364029</c:v>
                </c:pt>
                <c:pt idx="39">
                  <c:v>0.14657701711491442</c:v>
                </c:pt>
                <c:pt idx="40">
                  <c:v>0.10794183445190163</c:v>
                </c:pt>
                <c:pt idx="41">
                  <c:v>0.12318255250403878</c:v>
                </c:pt>
                <c:pt idx="42">
                  <c:v>0.12391891891891892</c:v>
                </c:pt>
                <c:pt idx="43">
                  <c:v>0.15286709539121132</c:v>
                </c:pt>
                <c:pt idx="44">
                  <c:v>0.1474784747847479</c:v>
                </c:pt>
                <c:pt idx="45">
                  <c:v>0.1304948216340622</c:v>
                </c:pt>
                <c:pt idx="46">
                  <c:v>0.15990566037735862</c:v>
                </c:pt>
                <c:pt idx="47">
                  <c:v>0.13887147335423197</c:v>
                </c:pt>
                <c:pt idx="48">
                  <c:v>0.19052631578947371</c:v>
                </c:pt>
                <c:pt idx="49">
                  <c:v>0.13722153465346534</c:v>
                </c:pt>
                <c:pt idx="50">
                  <c:v>0.16483702077351783</c:v>
                </c:pt>
                <c:pt idx="51">
                  <c:v>0.19373419499859509</c:v>
                </c:pt>
                <c:pt idx="52">
                  <c:v>0.13058273075287125</c:v>
                </c:pt>
                <c:pt idx="53">
                  <c:v>0.18804920913884027</c:v>
                </c:pt>
                <c:pt idx="54">
                  <c:v>0.15092105263157896</c:v>
                </c:pt>
                <c:pt idx="55">
                  <c:v>0.22502883506343721</c:v>
                </c:pt>
                <c:pt idx="56">
                  <c:v>0.17583148558758332</c:v>
                </c:pt>
                <c:pt idx="57">
                  <c:v>0.12526861332322084</c:v>
                </c:pt>
                <c:pt idx="58">
                  <c:v>0.13894878706199484</c:v>
                </c:pt>
                <c:pt idx="59">
                  <c:v>0.19377334993773351</c:v>
                </c:pt>
                <c:pt idx="60">
                  <c:v>0.16724941724941736</c:v>
                </c:pt>
                <c:pt idx="61">
                  <c:v>0.14165824064711829</c:v>
                </c:pt>
                <c:pt idx="62">
                  <c:v>0.18522304832713776</c:v>
                </c:pt>
                <c:pt idx="63">
                  <c:v>0.14305239179954443</c:v>
                </c:pt>
                <c:pt idx="64">
                  <c:v>0.16998616874135558</c:v>
                </c:pt>
                <c:pt idx="65">
                  <c:v>0.19691850250033802</c:v>
                </c:pt>
                <c:pt idx="66">
                  <c:v>0.18355590468709099</c:v>
                </c:pt>
                <c:pt idx="67">
                  <c:v>0.11964839710444662</c:v>
                </c:pt>
                <c:pt idx="68">
                  <c:v>0.14380952380952383</c:v>
                </c:pt>
                <c:pt idx="69">
                  <c:v>0.14358407079646038</c:v>
                </c:pt>
                <c:pt idx="70">
                  <c:v>0.1460567823343849</c:v>
                </c:pt>
                <c:pt idx="71">
                  <c:v>0.10329341317365275</c:v>
                </c:pt>
                <c:pt idx="72">
                  <c:v>0.15544910179640753</c:v>
                </c:pt>
                <c:pt idx="73">
                  <c:v>0.13669999999999999</c:v>
                </c:pt>
                <c:pt idx="74">
                  <c:v>0.16702649656526031</c:v>
                </c:pt>
                <c:pt idx="75">
                  <c:v>0.17535753575357538</c:v>
                </c:pt>
                <c:pt idx="76">
                  <c:v>0.15296912114014274</c:v>
                </c:pt>
                <c:pt idx="77">
                  <c:v>0.11204081632653061</c:v>
                </c:pt>
                <c:pt idx="78">
                  <c:v>0.16308805790108569</c:v>
                </c:pt>
                <c:pt idx="79">
                  <c:v>0.15980048032514332</c:v>
                </c:pt>
                <c:pt idx="80">
                  <c:v>0.12489592006661132</c:v>
                </c:pt>
                <c:pt idx="81">
                  <c:v>5.8841188832182506E-2</c:v>
                </c:pt>
                <c:pt idx="82">
                  <c:v>0.22936763129689186</c:v>
                </c:pt>
                <c:pt idx="83">
                  <c:v>0.19248649327805001</c:v>
                </c:pt>
                <c:pt idx="84">
                  <c:v>8.4493518963034128E-2</c:v>
                </c:pt>
                <c:pt idx="85">
                  <c:v>0.21199717713479199</c:v>
                </c:pt>
                <c:pt idx="86">
                  <c:v>0.12470997679814391</c:v>
                </c:pt>
                <c:pt idx="87">
                  <c:v>0.10581683168316831</c:v>
                </c:pt>
                <c:pt idx="88">
                  <c:v>8.5632183908046028E-2</c:v>
                </c:pt>
                <c:pt idx="89">
                  <c:v>0.14611590628853269</c:v>
                </c:pt>
                <c:pt idx="90">
                  <c:v>0.12770441135150323</c:v>
                </c:pt>
                <c:pt idx="91">
                  <c:v>8.7426900584795325E-2</c:v>
                </c:pt>
                <c:pt idx="92">
                  <c:v>7.6089663760896639E-2</c:v>
                </c:pt>
                <c:pt idx="93">
                  <c:v>7.61848341232228E-2</c:v>
                </c:pt>
                <c:pt idx="94">
                  <c:v>5.8757062146892698E-2</c:v>
                </c:pt>
                <c:pt idx="95">
                  <c:v>4.3620899149453218E-2</c:v>
                </c:pt>
                <c:pt idx="96">
                  <c:v>7.5507765830346546E-2</c:v>
                </c:pt>
                <c:pt idx="97">
                  <c:v>8.5537700865265756E-2</c:v>
                </c:pt>
                <c:pt idx="98">
                  <c:v>0.12018722633247771</c:v>
                </c:pt>
                <c:pt idx="99">
                  <c:v>0.11184298964914632</c:v>
                </c:pt>
                <c:pt idx="100">
                  <c:v>8.5538289234215317E-2</c:v>
                </c:pt>
                <c:pt idx="101">
                  <c:v>9.147025813692472E-2</c:v>
                </c:pt>
                <c:pt idx="102">
                  <c:v>0.10420092689490207</c:v>
                </c:pt>
                <c:pt idx="103">
                  <c:v>9.1799265605875202E-2</c:v>
                </c:pt>
                <c:pt idx="104">
                  <c:v>6.4676616915422952E-2</c:v>
                </c:pt>
                <c:pt idx="105">
                  <c:v>6.3228888576647449E-2</c:v>
                </c:pt>
                <c:pt idx="106">
                  <c:v>7.4754193175245856E-2</c:v>
                </c:pt>
                <c:pt idx="107">
                  <c:v>6.2673322240709928E-2</c:v>
                </c:pt>
                <c:pt idx="108">
                  <c:v>6.8894289185905275E-2</c:v>
                </c:pt>
                <c:pt idx="109">
                  <c:v>5.7783312577833132E-2</c:v>
                </c:pt>
                <c:pt idx="110">
                  <c:v>7.94057377049181E-2</c:v>
                </c:pt>
                <c:pt idx="111">
                  <c:v>0.11955407483341876</c:v>
                </c:pt>
                <c:pt idx="112">
                  <c:v>9.6105527638190968E-2</c:v>
                </c:pt>
                <c:pt idx="113">
                  <c:v>9.0815425375331257E-2</c:v>
                </c:pt>
                <c:pt idx="114">
                  <c:v>9.7680955727336607E-2</c:v>
                </c:pt>
                <c:pt idx="115">
                  <c:v>5.2706350333854277E-2</c:v>
                </c:pt>
                <c:pt idx="116">
                  <c:v>5.0294582554964787E-2</c:v>
                </c:pt>
                <c:pt idx="117">
                  <c:v>6.1339240074970165E-2</c:v>
                </c:pt>
                <c:pt idx="118">
                  <c:v>8.7674928342606789E-2</c:v>
                </c:pt>
                <c:pt idx="119">
                  <c:v>0.12986647926914968</c:v>
                </c:pt>
                <c:pt idx="120">
                  <c:v>0.11458333333333333</c:v>
                </c:pt>
                <c:pt idx="121">
                  <c:v>6.355814598945321E-2</c:v>
                </c:pt>
                <c:pt idx="122">
                  <c:v>6.2128222075347003E-2</c:v>
                </c:pt>
                <c:pt idx="123">
                  <c:v>0.10528846153846154</c:v>
                </c:pt>
                <c:pt idx="124">
                  <c:v>8.855421686746999E-2</c:v>
                </c:pt>
                <c:pt idx="125">
                  <c:v>0.14178187403993855</c:v>
                </c:pt>
                <c:pt idx="126">
                  <c:v>0.15533980582524282</c:v>
                </c:pt>
                <c:pt idx="127">
                  <c:v>0.14917127071823205</c:v>
                </c:pt>
                <c:pt idx="128">
                  <c:v>0.14522058823529421</c:v>
                </c:pt>
                <c:pt idx="129">
                  <c:v>0.14001657000828502</c:v>
                </c:pt>
                <c:pt idx="130">
                  <c:v>0.1305268731797723</c:v>
                </c:pt>
                <c:pt idx="131">
                  <c:v>0.15608708984973949</c:v>
                </c:pt>
                <c:pt idx="132">
                  <c:v>0.12709906023725159</c:v>
                </c:pt>
                <c:pt idx="133">
                  <c:v>0.16549187863928902</c:v>
                </c:pt>
                <c:pt idx="134">
                  <c:v>0.12891604010025079</c:v>
                </c:pt>
                <c:pt idx="135">
                  <c:v>0.1367104058590175</c:v>
                </c:pt>
                <c:pt idx="136">
                  <c:v>0.14255351449825412</c:v>
                </c:pt>
                <c:pt idx="137">
                  <c:v>0.17396626768226353</c:v>
                </c:pt>
                <c:pt idx="138">
                  <c:v>0.14884205048139496</c:v>
                </c:pt>
                <c:pt idx="139">
                  <c:v>0.17705286839145118</c:v>
                </c:pt>
                <c:pt idx="140">
                  <c:v>8.3431952662721895E-2</c:v>
                </c:pt>
                <c:pt idx="141">
                  <c:v>0.1112266112266114</c:v>
                </c:pt>
                <c:pt idx="142">
                  <c:v>0.18900546771095031</c:v>
                </c:pt>
                <c:pt idx="143">
                  <c:v>0.13146643864899546</c:v>
                </c:pt>
                <c:pt idx="144">
                  <c:v>0.17398286937901497</c:v>
                </c:pt>
                <c:pt idx="145">
                  <c:v>5.005407075544574E-2</c:v>
                </c:pt>
                <c:pt idx="146">
                  <c:v>8.735160486589473E-2</c:v>
                </c:pt>
                <c:pt idx="147">
                  <c:v>5.1851851851851864E-2</c:v>
                </c:pt>
                <c:pt idx="148">
                  <c:v>4.0077319587628869E-2</c:v>
                </c:pt>
                <c:pt idx="149">
                  <c:v>5.4985901051012614E-2</c:v>
                </c:pt>
                <c:pt idx="150">
                  <c:v>4.0191387559808667E-2</c:v>
                </c:pt>
                <c:pt idx="151">
                  <c:v>8.2552693208430991E-2</c:v>
                </c:pt>
                <c:pt idx="152">
                  <c:v>0.16098136971923391</c:v>
                </c:pt>
                <c:pt idx="153">
                  <c:v>0.11338739507753585</c:v>
                </c:pt>
                <c:pt idx="154">
                  <c:v>7.438471057335351E-2</c:v>
                </c:pt>
                <c:pt idx="155">
                  <c:v>0.25842898134863757</c:v>
                </c:pt>
                <c:pt idx="156">
                  <c:v>0.12107918403158598</c:v>
                </c:pt>
                <c:pt idx="157">
                  <c:v>0.13049242424242444</c:v>
                </c:pt>
                <c:pt idx="158">
                  <c:v>0.14054636951833233</c:v>
                </c:pt>
                <c:pt idx="159">
                  <c:v>9.8953715197730163E-2</c:v>
                </c:pt>
                <c:pt idx="160">
                  <c:v>0.15000981739642663</c:v>
                </c:pt>
                <c:pt idx="161">
                  <c:v>0.15373217262456021</c:v>
                </c:pt>
                <c:pt idx="162">
                  <c:v>0.14560850074713599</c:v>
                </c:pt>
                <c:pt idx="163">
                  <c:v>8.2792827165204197E-2</c:v>
                </c:pt>
                <c:pt idx="164">
                  <c:v>0.13366127898805327</c:v>
                </c:pt>
                <c:pt idx="165">
                  <c:v>0.12645204115499517</c:v>
                </c:pt>
                <c:pt idx="166">
                  <c:v>0.20445940260832998</c:v>
                </c:pt>
                <c:pt idx="167">
                  <c:v>0.21627512714943101</c:v>
                </c:pt>
                <c:pt idx="168">
                  <c:v>0.18669595230624425</c:v>
                </c:pt>
                <c:pt idx="169">
                  <c:v>0.33572042394729351</c:v>
                </c:pt>
                <c:pt idx="170">
                  <c:v>0.19021633209900624</c:v>
                </c:pt>
                <c:pt idx="171">
                  <c:v>0.17289509230076541</c:v>
                </c:pt>
                <c:pt idx="172">
                  <c:v>0.16131452581032421</c:v>
                </c:pt>
                <c:pt idx="173">
                  <c:v>0.14455132428514955</c:v>
                </c:pt>
                <c:pt idx="174">
                  <c:v>0.16233663989922856</c:v>
                </c:pt>
                <c:pt idx="175">
                  <c:v>0.21678455362263438</c:v>
                </c:pt>
                <c:pt idx="176">
                  <c:v>0.17918977979492354</c:v>
                </c:pt>
                <c:pt idx="177">
                  <c:v>0.13549143108246703</c:v>
                </c:pt>
                <c:pt idx="178">
                  <c:v>0.20705967976710341</c:v>
                </c:pt>
                <c:pt idx="179">
                  <c:v>0.12169811320754717</c:v>
                </c:pt>
                <c:pt idx="180">
                  <c:v>0.14618564449455088</c:v>
                </c:pt>
                <c:pt idx="181">
                  <c:v>0.18209134615384631</c:v>
                </c:pt>
                <c:pt idx="182">
                  <c:v>0.16548866682914942</c:v>
                </c:pt>
                <c:pt idx="183">
                  <c:v>0.20874650394101193</c:v>
                </c:pt>
                <c:pt idx="184">
                  <c:v>0.15419501133786859</c:v>
                </c:pt>
                <c:pt idx="185">
                  <c:v>0.19413665743305622</c:v>
                </c:pt>
                <c:pt idx="186">
                  <c:v>0.26754503898897553</c:v>
                </c:pt>
                <c:pt idx="187">
                  <c:v>0.24509033778476058</c:v>
                </c:pt>
                <c:pt idx="188">
                  <c:v>0.27746675997200887</c:v>
                </c:pt>
                <c:pt idx="189">
                  <c:v>0.30381848367459929</c:v>
                </c:pt>
                <c:pt idx="190">
                  <c:v>0.13364812153561897</c:v>
                </c:pt>
                <c:pt idx="191">
                  <c:v>0.15908432338452624</c:v>
                </c:pt>
                <c:pt idx="192">
                  <c:v>0.33845126835781097</c:v>
                </c:pt>
                <c:pt idx="193">
                  <c:v>0.10910862152946912</c:v>
                </c:pt>
                <c:pt idx="194">
                  <c:v>0.23543123543123565</c:v>
                </c:pt>
                <c:pt idx="195">
                  <c:v>0.11739572736520862</c:v>
                </c:pt>
                <c:pt idx="196">
                  <c:v>0.24654150197628469</c:v>
                </c:pt>
                <c:pt idx="197">
                  <c:v>0.16875546487904411</c:v>
                </c:pt>
                <c:pt idx="198">
                  <c:v>0.33625642576353215</c:v>
                </c:pt>
                <c:pt idx="199">
                  <c:v>0.20803443328550941</c:v>
                </c:pt>
                <c:pt idx="200">
                  <c:v>0.19822024471635161</c:v>
                </c:pt>
                <c:pt idx="201">
                  <c:v>0.1454330475908959</c:v>
                </c:pt>
                <c:pt idx="202">
                  <c:v>0.30759803921568657</c:v>
                </c:pt>
                <c:pt idx="203">
                  <c:v>0.3789731051344748</c:v>
                </c:pt>
                <c:pt idx="204">
                  <c:v>0.21341956345998397</c:v>
                </c:pt>
                <c:pt idx="205">
                  <c:v>0.28150382919470901</c:v>
                </c:pt>
                <c:pt idx="206">
                  <c:v>0.30556186152099907</c:v>
                </c:pt>
                <c:pt idx="207">
                  <c:v>0.15473646723646747</c:v>
                </c:pt>
                <c:pt idx="208">
                  <c:v>0.12598425196850388</c:v>
                </c:pt>
                <c:pt idx="209">
                  <c:v>0.15895260925686891</c:v>
                </c:pt>
                <c:pt idx="210">
                  <c:v>0.16107200866269625</c:v>
                </c:pt>
                <c:pt idx="211">
                  <c:v>9.6765745711667045E-2</c:v>
                </c:pt>
                <c:pt idx="212">
                  <c:v>0.14372071935922623</c:v>
                </c:pt>
                <c:pt idx="213">
                  <c:v>0.15854986774544902</c:v>
                </c:pt>
                <c:pt idx="214">
                  <c:v>0.15084372707263391</c:v>
                </c:pt>
                <c:pt idx="215">
                  <c:v>0.17137330754352031</c:v>
                </c:pt>
                <c:pt idx="216">
                  <c:v>0.12862407862407843</c:v>
                </c:pt>
                <c:pt idx="217">
                  <c:v>0.13150684931506848</c:v>
                </c:pt>
                <c:pt idx="218">
                  <c:v>0.14182027649769591</c:v>
                </c:pt>
                <c:pt idx="219">
                  <c:v>0.13435374149659871</c:v>
                </c:pt>
                <c:pt idx="220">
                  <c:v>0.14588377723970933</c:v>
                </c:pt>
                <c:pt idx="221">
                  <c:v>0.16103739445114612</c:v>
                </c:pt>
                <c:pt idx="222">
                  <c:v>0.10033936651583704</c:v>
                </c:pt>
                <c:pt idx="223">
                  <c:v>0.12693682955899879</c:v>
                </c:pt>
                <c:pt idx="224">
                  <c:v>0.11341811575395795</c:v>
                </c:pt>
                <c:pt idx="225">
                  <c:v>0.1114311902579547</c:v>
                </c:pt>
                <c:pt idx="226">
                  <c:v>0.14577566890734153</c:v>
                </c:pt>
                <c:pt idx="227">
                  <c:v>0.11571841851494687</c:v>
                </c:pt>
                <c:pt idx="228">
                  <c:v>0.11848008973639938</c:v>
                </c:pt>
                <c:pt idx="229">
                  <c:v>0.11970762653427112</c:v>
                </c:pt>
                <c:pt idx="230">
                  <c:v>0.12846695184214177</c:v>
                </c:pt>
                <c:pt idx="231">
                  <c:v>0.11876543209876543</c:v>
                </c:pt>
                <c:pt idx="232">
                  <c:v>0.11713933415536366</c:v>
                </c:pt>
                <c:pt idx="233">
                  <c:v>0.12440550688360461</c:v>
                </c:pt>
                <c:pt idx="234">
                  <c:v>0.12508272667107867</c:v>
                </c:pt>
                <c:pt idx="235">
                  <c:v>0.11941104957449683</c:v>
                </c:pt>
                <c:pt idx="236">
                  <c:v>0.10497762104977618</c:v>
                </c:pt>
                <c:pt idx="237">
                  <c:v>0.11506475800954329</c:v>
                </c:pt>
                <c:pt idx="238">
                  <c:v>0.11620915032679739</c:v>
                </c:pt>
                <c:pt idx="239">
                  <c:v>0.10884174463038609</c:v>
                </c:pt>
                <c:pt idx="240">
                  <c:v>0.11847027850907578</c:v>
                </c:pt>
                <c:pt idx="241">
                  <c:v>0.21681415929203551</c:v>
                </c:pt>
                <c:pt idx="242">
                  <c:v>0.17533291058972741</c:v>
                </c:pt>
                <c:pt idx="243">
                  <c:v>8.5159427896601525E-2</c:v>
                </c:pt>
                <c:pt idx="244">
                  <c:v>0.11894861894861899</c:v>
                </c:pt>
                <c:pt idx="245">
                  <c:v>0.10091598231206564</c:v>
                </c:pt>
                <c:pt idx="246">
                  <c:v>0.1486746631126907</c:v>
                </c:pt>
                <c:pt idx="247">
                  <c:v>0.14429071005017491</c:v>
                </c:pt>
                <c:pt idx="248">
                  <c:v>0.12431650048247032</c:v>
                </c:pt>
                <c:pt idx="249">
                  <c:v>0.1356077490142294</c:v>
                </c:pt>
                <c:pt idx="250">
                  <c:v>0.13762765121759618</c:v>
                </c:pt>
                <c:pt idx="251">
                  <c:v>0.10951760104302478</c:v>
                </c:pt>
                <c:pt idx="252">
                  <c:v>0.11799870045484086</c:v>
                </c:pt>
                <c:pt idx="253">
                  <c:v>0.13662044170518747</c:v>
                </c:pt>
                <c:pt idx="254">
                  <c:v>0.10136363636363645</c:v>
                </c:pt>
                <c:pt idx="255">
                  <c:v>0.14897722886916259</c:v>
                </c:pt>
                <c:pt idx="256">
                  <c:v>0.14031357959075208</c:v>
                </c:pt>
                <c:pt idx="257">
                  <c:v>0.21354166666666671</c:v>
                </c:pt>
                <c:pt idx="258">
                  <c:v>0.14491525423728832</c:v>
                </c:pt>
                <c:pt idx="259">
                  <c:v>0.12220956719817765</c:v>
                </c:pt>
                <c:pt idx="260">
                  <c:v>0.12815814850530388</c:v>
                </c:pt>
                <c:pt idx="261">
                  <c:v>0.12063178677196457</c:v>
                </c:pt>
                <c:pt idx="262">
                  <c:v>0.14667393675027271</c:v>
                </c:pt>
                <c:pt idx="263">
                  <c:v>0.12051773729626078</c:v>
                </c:pt>
                <c:pt idx="264">
                  <c:v>0.1294725956566701</c:v>
                </c:pt>
                <c:pt idx="265">
                  <c:v>0.14007597340930675</c:v>
                </c:pt>
                <c:pt idx="266">
                  <c:v>0.1229312063808575</c:v>
                </c:pt>
                <c:pt idx="267">
                  <c:v>0.14115456238361254</c:v>
                </c:pt>
                <c:pt idx="268">
                  <c:v>0.13219730941704044</c:v>
                </c:pt>
                <c:pt idx="269">
                  <c:v>0.16904985888993429</c:v>
                </c:pt>
                <c:pt idx="270">
                  <c:v>0.13691830403309224</c:v>
                </c:pt>
                <c:pt idx="271">
                  <c:v>0.14951664876476917</c:v>
                </c:pt>
                <c:pt idx="272">
                  <c:v>0.16414746543778813</c:v>
                </c:pt>
                <c:pt idx="273">
                  <c:v>0.15977312390924955</c:v>
                </c:pt>
                <c:pt idx="274">
                  <c:v>0.15701021355617481</c:v>
                </c:pt>
                <c:pt idx="275">
                  <c:v>0.15863596102745794</c:v>
                </c:pt>
                <c:pt idx="276">
                  <c:v>0.15031000885739623</c:v>
                </c:pt>
                <c:pt idx="277">
                  <c:v>0.1386753883892069</c:v>
                </c:pt>
                <c:pt idx="278">
                  <c:v>0.14884135472370771</c:v>
                </c:pt>
                <c:pt idx="279">
                  <c:v>0.10541215653621999</c:v>
                </c:pt>
                <c:pt idx="280">
                  <c:v>0.11347233360064148</c:v>
                </c:pt>
                <c:pt idx="281">
                  <c:v>0.11714285714285708</c:v>
                </c:pt>
                <c:pt idx="282">
                  <c:v>0.13239969719909173</c:v>
                </c:pt>
                <c:pt idx="283">
                  <c:v>0.146640625</c:v>
                </c:pt>
                <c:pt idx="284">
                  <c:v>0.13093750000000001</c:v>
                </c:pt>
                <c:pt idx="285">
                  <c:v>0.14499605988967704</c:v>
                </c:pt>
                <c:pt idx="286">
                  <c:v>0.15040871934604916</c:v>
                </c:pt>
                <c:pt idx="287">
                  <c:v>0.1586872586872588</c:v>
                </c:pt>
                <c:pt idx="288">
                  <c:v>0.15533199195171038</c:v>
                </c:pt>
                <c:pt idx="289">
                  <c:v>0.17716262975778538</c:v>
                </c:pt>
                <c:pt idx="290">
                  <c:v>0.17355460385438973</c:v>
                </c:pt>
                <c:pt idx="291">
                  <c:v>0.18085561497326205</c:v>
                </c:pt>
                <c:pt idx="292">
                  <c:v>0.1636559139784946</c:v>
                </c:pt>
                <c:pt idx="293">
                  <c:v>0.1754422476586889</c:v>
                </c:pt>
                <c:pt idx="294">
                  <c:v>0.16247334754797452</c:v>
                </c:pt>
                <c:pt idx="295">
                  <c:v>0.17214969538729347</c:v>
                </c:pt>
                <c:pt idx="296">
                  <c:v>0.16091743119266089</c:v>
                </c:pt>
                <c:pt idx="297">
                  <c:v>0.16212723658051689</c:v>
                </c:pt>
                <c:pt idx="298">
                  <c:v>0.18050609184629829</c:v>
                </c:pt>
                <c:pt idx="299">
                  <c:v>0.15773615635179181</c:v>
                </c:pt>
                <c:pt idx="300">
                  <c:v>0.19134920634920641</c:v>
                </c:pt>
                <c:pt idx="301">
                  <c:v>0.13838304552590278</c:v>
                </c:pt>
                <c:pt idx="302">
                  <c:v>0.15594679186228513</c:v>
                </c:pt>
                <c:pt idx="303">
                  <c:v>0.14543429844098013</c:v>
                </c:pt>
                <c:pt idx="304">
                  <c:v>0.14106689246401366</c:v>
                </c:pt>
                <c:pt idx="305">
                  <c:v>0.13453846153846177</c:v>
                </c:pt>
                <c:pt idx="306">
                  <c:v>0.13494163424124528</c:v>
                </c:pt>
                <c:pt idx="307">
                  <c:v>0.16431679721496953</c:v>
                </c:pt>
                <c:pt idx="308">
                  <c:v>0.14834024896265569</c:v>
                </c:pt>
                <c:pt idx="309">
                  <c:v>0.13706896551724151</c:v>
                </c:pt>
                <c:pt idx="310">
                  <c:v>0.21978378378378388</c:v>
                </c:pt>
                <c:pt idx="311">
                  <c:v>0.19231568016614756</c:v>
                </c:pt>
                <c:pt idx="312">
                  <c:v>0.17600000000000013</c:v>
                </c:pt>
                <c:pt idx="313">
                  <c:v>0.1875664187035069</c:v>
                </c:pt>
                <c:pt idx="314">
                  <c:v>0.21347773766546346</c:v>
                </c:pt>
                <c:pt idx="315">
                  <c:v>0.1807613168724283</c:v>
                </c:pt>
                <c:pt idx="316">
                  <c:v>0.16901157613535173</c:v>
                </c:pt>
                <c:pt idx="317">
                  <c:v>0.16478439425051333</c:v>
                </c:pt>
                <c:pt idx="318">
                  <c:v>0.15607180570221751</c:v>
                </c:pt>
                <c:pt idx="319">
                  <c:v>0.13751412429378532</c:v>
                </c:pt>
                <c:pt idx="320">
                  <c:v>0.19160156249999988</c:v>
                </c:pt>
                <c:pt idx="321">
                  <c:v>0.16766561514195583</c:v>
                </c:pt>
                <c:pt idx="322">
                  <c:v>0.13381526104417671</c:v>
                </c:pt>
                <c:pt idx="323">
                  <c:v>0.12385229540918166</c:v>
                </c:pt>
                <c:pt idx="324">
                  <c:v>0.13539731682146564</c:v>
                </c:pt>
                <c:pt idx="325">
                  <c:v>0.13289205702647669</c:v>
                </c:pt>
                <c:pt idx="326">
                  <c:v>0.10631067961165055</c:v>
                </c:pt>
                <c:pt idx="327">
                  <c:v>0.16203966005665718</c:v>
                </c:pt>
                <c:pt idx="328">
                  <c:v>0.1569479965899406</c:v>
                </c:pt>
                <c:pt idx="329">
                  <c:v>0.22877906976744194</c:v>
                </c:pt>
                <c:pt idx="330">
                  <c:v>0.13162100456621006</c:v>
                </c:pt>
                <c:pt idx="331">
                  <c:v>0.1795774647887324</c:v>
                </c:pt>
                <c:pt idx="332">
                  <c:v>0.12784280936454837</c:v>
                </c:pt>
                <c:pt idx="333">
                  <c:v>0.1169811320754717</c:v>
                </c:pt>
                <c:pt idx="334">
                  <c:v>0.18852611940298517</c:v>
                </c:pt>
                <c:pt idx="335">
                  <c:v>0.12600349040139636</c:v>
                </c:pt>
                <c:pt idx="336">
                  <c:v>0.14247871333964038</c:v>
                </c:pt>
                <c:pt idx="337">
                  <c:v>0.16036585365853648</c:v>
                </c:pt>
                <c:pt idx="338">
                  <c:v>0.14726598702502341</c:v>
                </c:pt>
                <c:pt idx="339">
                  <c:v>0.1128957528957529</c:v>
                </c:pt>
                <c:pt idx="340">
                  <c:v>0.1490956072351422</c:v>
                </c:pt>
                <c:pt idx="341">
                  <c:v>0.21463414634146363</c:v>
                </c:pt>
                <c:pt idx="342">
                  <c:v>0.17141673570836799</c:v>
                </c:pt>
                <c:pt idx="343">
                  <c:v>0.12674418604651175</c:v>
                </c:pt>
                <c:pt idx="344">
                  <c:v>0.15699152542372891</c:v>
                </c:pt>
                <c:pt idx="345">
                  <c:v>0.16560636182902591</c:v>
                </c:pt>
                <c:pt idx="346">
                  <c:v>0.15689201053555749</c:v>
                </c:pt>
                <c:pt idx="347">
                  <c:v>0.14272419627749597</c:v>
                </c:pt>
                <c:pt idx="348">
                  <c:v>0.14374508261211658</c:v>
                </c:pt>
                <c:pt idx="349">
                  <c:v>0.1184848484848485</c:v>
                </c:pt>
                <c:pt idx="350">
                  <c:v>0.15608614232209758</c:v>
                </c:pt>
                <c:pt idx="351">
                  <c:v>0.15231854838709696</c:v>
                </c:pt>
                <c:pt idx="352">
                  <c:v>0.18779816513761488</c:v>
                </c:pt>
                <c:pt idx="353">
                  <c:v>0.10172634271099754</c:v>
                </c:pt>
                <c:pt idx="354">
                  <c:v>0.12618055555555538</c:v>
                </c:pt>
                <c:pt idx="355">
                  <c:v>0.23025404157043897</c:v>
                </c:pt>
                <c:pt idx="356">
                  <c:v>0.14651600753295688</c:v>
                </c:pt>
                <c:pt idx="357">
                  <c:v>0.13615686274509803</c:v>
                </c:pt>
                <c:pt idx="358">
                  <c:v>0.10908474576271199</c:v>
                </c:pt>
                <c:pt idx="359">
                  <c:v>0.12777390090718768</c:v>
                </c:pt>
                <c:pt idx="360">
                  <c:v>0.10720658888126298</c:v>
                </c:pt>
                <c:pt idx="361">
                  <c:v>9.0090090090090225E-2</c:v>
                </c:pt>
                <c:pt idx="362">
                  <c:v>9.1635267520723512E-2</c:v>
                </c:pt>
                <c:pt idx="363">
                  <c:v>0.12305246422893487</c:v>
                </c:pt>
                <c:pt idx="364">
                  <c:v>0.15623529411764731</c:v>
                </c:pt>
                <c:pt idx="365">
                  <c:v>0.12603266090297788</c:v>
                </c:pt>
                <c:pt idx="366">
                  <c:v>0.12738799661876585</c:v>
                </c:pt>
                <c:pt idx="367">
                  <c:v>0.13808219178082204</c:v>
                </c:pt>
                <c:pt idx="368">
                  <c:v>0.15396590066716107</c:v>
                </c:pt>
                <c:pt idx="369">
                  <c:v>0.10957004160887659</c:v>
                </c:pt>
                <c:pt idx="370">
                  <c:v>0.13047244094488189</c:v>
                </c:pt>
                <c:pt idx="371">
                  <c:v>0.16479631053036151</c:v>
                </c:pt>
                <c:pt idx="372">
                  <c:v>0.16599063962558502</c:v>
                </c:pt>
                <c:pt idx="373">
                  <c:v>0.13800157356412274</c:v>
                </c:pt>
                <c:pt idx="374">
                  <c:v>0.10383444917833237</c:v>
                </c:pt>
                <c:pt idx="375">
                  <c:v>0.16962142197599261</c:v>
                </c:pt>
                <c:pt idx="376">
                  <c:v>0.16000000000000003</c:v>
                </c:pt>
                <c:pt idx="377">
                  <c:v>0.1489117983963347</c:v>
                </c:pt>
                <c:pt idx="378">
                  <c:v>0.15721703011422666</c:v>
                </c:pt>
                <c:pt idx="379">
                  <c:v>0.16907730673316709</c:v>
                </c:pt>
                <c:pt idx="380">
                  <c:v>0.13945857260049221</c:v>
                </c:pt>
                <c:pt idx="381">
                  <c:v>0.13244552058111392</c:v>
                </c:pt>
                <c:pt idx="382">
                  <c:v>0.12365499573014516</c:v>
                </c:pt>
                <c:pt idx="383">
                  <c:v>0.10856067732831615</c:v>
                </c:pt>
                <c:pt idx="384">
                  <c:v>0.14928571428571427</c:v>
                </c:pt>
                <c:pt idx="385">
                  <c:v>0.16677083333333334</c:v>
                </c:pt>
                <c:pt idx="386">
                  <c:v>0.14924855491329489</c:v>
                </c:pt>
                <c:pt idx="387">
                  <c:v>0.13164179104477611</c:v>
                </c:pt>
                <c:pt idx="388">
                  <c:v>0.12665975103734439</c:v>
                </c:pt>
                <c:pt idx="389">
                  <c:v>0.1462857142857143</c:v>
                </c:pt>
                <c:pt idx="390">
                  <c:v>0.23645546372819118</c:v>
                </c:pt>
                <c:pt idx="391">
                  <c:v>0.10708771929824561</c:v>
                </c:pt>
                <c:pt idx="392">
                  <c:v>0.17881981032665964</c:v>
                </c:pt>
                <c:pt idx="393">
                  <c:v>0.1814955973189645</c:v>
                </c:pt>
                <c:pt idx="394">
                  <c:v>0.15722469764481223</c:v>
                </c:pt>
                <c:pt idx="395">
                  <c:v>0.27805530776092785</c:v>
                </c:pt>
                <c:pt idx="396">
                  <c:v>0.14198019801980208</c:v>
                </c:pt>
                <c:pt idx="397">
                  <c:v>0.13639960435212675</c:v>
                </c:pt>
                <c:pt idx="398">
                  <c:v>0.13641304347826103</c:v>
                </c:pt>
                <c:pt idx="399">
                  <c:v>0.20543478260869574</c:v>
                </c:pt>
                <c:pt idx="400">
                  <c:v>0.11793248945147686</c:v>
                </c:pt>
                <c:pt idx="401">
                  <c:v>0.12283298097251594</c:v>
                </c:pt>
                <c:pt idx="402">
                  <c:v>9.5503421309873049E-2</c:v>
                </c:pt>
                <c:pt idx="403">
                  <c:v>0.12045009784735802</c:v>
                </c:pt>
                <c:pt idx="404">
                  <c:v>0.1519927536231884</c:v>
                </c:pt>
                <c:pt idx="405">
                  <c:v>0.14208333333333348</c:v>
                </c:pt>
                <c:pt idx="406">
                  <c:v>0.13235759493670882</c:v>
                </c:pt>
                <c:pt idx="407">
                  <c:v>0.13680137575236473</c:v>
                </c:pt>
                <c:pt idx="408">
                  <c:v>0.12846441947565546</c:v>
                </c:pt>
                <c:pt idx="409">
                  <c:v>0.16001872659176042</c:v>
                </c:pt>
                <c:pt idx="410">
                  <c:v>0.1375807940904894</c:v>
                </c:pt>
                <c:pt idx="411">
                  <c:v>0.139659574468085</c:v>
                </c:pt>
                <c:pt idx="412">
                  <c:v>0.14509639564124077</c:v>
                </c:pt>
                <c:pt idx="413">
                  <c:v>0.14252873563218391</c:v>
                </c:pt>
                <c:pt idx="414">
                  <c:v>0.12400000000000005</c:v>
                </c:pt>
                <c:pt idx="415">
                  <c:v>0.12948173322005097</c:v>
                </c:pt>
                <c:pt idx="416">
                  <c:v>0.16242038216560523</c:v>
                </c:pt>
                <c:pt idx="417">
                  <c:v>0.16622950819672141</c:v>
                </c:pt>
                <c:pt idx="418">
                  <c:v>0.14338983050847473</c:v>
                </c:pt>
                <c:pt idx="419">
                  <c:v>0.19613476103421257</c:v>
                </c:pt>
                <c:pt idx="420">
                  <c:v>0.20626123427201931</c:v>
                </c:pt>
                <c:pt idx="421">
                  <c:v>0.30810727496917406</c:v>
                </c:pt>
                <c:pt idx="422">
                  <c:v>0.16670716889428921</c:v>
                </c:pt>
                <c:pt idx="423">
                  <c:v>0.19814814814814821</c:v>
                </c:pt>
                <c:pt idx="424">
                  <c:v>0.18434217108554279</c:v>
                </c:pt>
                <c:pt idx="425">
                  <c:v>0.20152284263959389</c:v>
                </c:pt>
                <c:pt idx="426">
                  <c:v>0.18123640087034451</c:v>
                </c:pt>
                <c:pt idx="427">
                  <c:v>0.17989417989417991</c:v>
                </c:pt>
                <c:pt idx="428">
                  <c:v>0.1490880253766852</c:v>
                </c:pt>
                <c:pt idx="429">
                  <c:v>0.13908062857982081</c:v>
                </c:pt>
                <c:pt idx="430">
                  <c:v>0.15507765830346479</c:v>
                </c:pt>
                <c:pt idx="431">
                  <c:v>0.15489388660120382</c:v>
                </c:pt>
                <c:pt idx="432">
                  <c:v>0.29018123879705238</c:v>
                </c:pt>
                <c:pt idx="433">
                  <c:v>0.26735218508997466</c:v>
                </c:pt>
                <c:pt idx="434">
                  <c:v>0.24245736773065163</c:v>
                </c:pt>
                <c:pt idx="435">
                  <c:v>0.20537486639181543</c:v>
                </c:pt>
                <c:pt idx="436">
                  <c:v>0.16626544695875461</c:v>
                </c:pt>
                <c:pt idx="437">
                  <c:v>0.19551554272125024</c:v>
                </c:pt>
                <c:pt idx="438">
                  <c:v>0.16222366710013003</c:v>
                </c:pt>
                <c:pt idx="439">
                  <c:v>0.20808578466888855</c:v>
                </c:pt>
                <c:pt idx="440">
                  <c:v>0.14348527040891101</c:v>
                </c:pt>
                <c:pt idx="441">
                  <c:v>0.18410637961057463</c:v>
                </c:pt>
                <c:pt idx="442">
                  <c:v>0.20298966191673651</c:v>
                </c:pt>
                <c:pt idx="443">
                  <c:v>0.14959392192821586</c:v>
                </c:pt>
                <c:pt idx="444">
                  <c:v>0.17020653288413662</c:v>
                </c:pt>
                <c:pt idx="445">
                  <c:v>0.15230747249607102</c:v>
                </c:pt>
                <c:pt idx="446">
                  <c:v>0.16552207428170987</c:v>
                </c:pt>
                <c:pt idx="447">
                  <c:v>0.12849315068493161</c:v>
                </c:pt>
                <c:pt idx="448">
                  <c:v>0.14696444615582113</c:v>
                </c:pt>
                <c:pt idx="449">
                  <c:v>0.12095343680709535</c:v>
                </c:pt>
                <c:pt idx="450">
                  <c:v>0.13528138528138539</c:v>
                </c:pt>
                <c:pt idx="451">
                  <c:v>0.15099337748344388</c:v>
                </c:pt>
                <c:pt idx="452">
                  <c:v>0.13682926829268297</c:v>
                </c:pt>
                <c:pt idx="453">
                  <c:v>0.12775800711743787</c:v>
                </c:pt>
                <c:pt idx="454">
                  <c:v>0.18111888111888125</c:v>
                </c:pt>
                <c:pt idx="455">
                  <c:v>0.16797687861271668</c:v>
                </c:pt>
                <c:pt idx="456">
                  <c:v>0.11669565217391317</c:v>
                </c:pt>
                <c:pt idx="457">
                  <c:v>0.16196078431372549</c:v>
                </c:pt>
                <c:pt idx="458">
                  <c:v>0.1306230200633578</c:v>
                </c:pt>
                <c:pt idx="459">
                  <c:v>0.11397959183673465</c:v>
                </c:pt>
                <c:pt idx="460">
                  <c:v>0.15030674846625774</c:v>
                </c:pt>
                <c:pt idx="461">
                  <c:v>0.15212649945474374</c:v>
                </c:pt>
                <c:pt idx="462">
                  <c:v>0.13499511241446743</c:v>
                </c:pt>
                <c:pt idx="463">
                  <c:v>0.13434518647007826</c:v>
                </c:pt>
                <c:pt idx="464">
                  <c:v>0.15976890756302542</c:v>
                </c:pt>
                <c:pt idx="465">
                  <c:v>0.12661381653454135</c:v>
                </c:pt>
                <c:pt idx="466">
                  <c:v>0.19087221095334675</c:v>
                </c:pt>
                <c:pt idx="467">
                  <c:v>0.19725776965265082</c:v>
                </c:pt>
                <c:pt idx="468">
                  <c:v>0.25512367491166082</c:v>
                </c:pt>
                <c:pt idx="469">
                  <c:v>0.12659208261617913</c:v>
                </c:pt>
                <c:pt idx="470">
                  <c:v>0.12717171717171705</c:v>
                </c:pt>
                <c:pt idx="471">
                  <c:v>0.18996226415094358</c:v>
                </c:pt>
                <c:pt idx="472">
                  <c:v>0.12362982929020663</c:v>
                </c:pt>
                <c:pt idx="473">
                  <c:v>0.13731343283582112</c:v>
                </c:pt>
                <c:pt idx="474">
                  <c:v>0.11383812010443858</c:v>
                </c:pt>
                <c:pt idx="475">
                  <c:v>0.1271311475409837</c:v>
                </c:pt>
                <c:pt idx="476">
                  <c:v>0.20735607675906181</c:v>
                </c:pt>
                <c:pt idx="477">
                  <c:v>0.13894339622641533</c:v>
                </c:pt>
                <c:pt idx="478">
                  <c:v>0.15419296663660956</c:v>
                </c:pt>
                <c:pt idx="479">
                  <c:v>0.13657448706512051</c:v>
                </c:pt>
                <c:pt idx="480">
                  <c:v>0.15502727981293854</c:v>
                </c:pt>
                <c:pt idx="481">
                  <c:v>0.11727115716753028</c:v>
                </c:pt>
                <c:pt idx="482">
                  <c:v>0.11170108161258603</c:v>
                </c:pt>
                <c:pt idx="483">
                  <c:v>0.17217153284671532</c:v>
                </c:pt>
                <c:pt idx="484">
                  <c:v>0.15908273381294982</c:v>
                </c:pt>
                <c:pt idx="485">
                  <c:v>0.16861489191353082</c:v>
                </c:pt>
                <c:pt idx="486">
                  <c:v>0.18215434083601301</c:v>
                </c:pt>
                <c:pt idx="487">
                  <c:v>0.11117318435754189</c:v>
                </c:pt>
                <c:pt idx="488">
                  <c:v>8.5000000000000048E-2</c:v>
                </c:pt>
                <c:pt idx="489">
                  <c:v>0.1378242074927955</c:v>
                </c:pt>
                <c:pt idx="490">
                  <c:v>0.16334332833583209</c:v>
                </c:pt>
                <c:pt idx="491">
                  <c:v>0.15201465201465203</c:v>
                </c:pt>
                <c:pt idx="492">
                  <c:v>0.14144000000000018</c:v>
                </c:pt>
                <c:pt idx="493">
                  <c:v>0.13089802130898018</c:v>
                </c:pt>
                <c:pt idx="494">
                  <c:v>0.11587743732590519</c:v>
                </c:pt>
                <c:pt idx="495">
                  <c:v>9.2312579415501764E-2</c:v>
                </c:pt>
                <c:pt idx="496">
                  <c:v>0.12675535846267566</c:v>
                </c:pt>
                <c:pt idx="497">
                  <c:v>0.12816997943797123</c:v>
                </c:pt>
                <c:pt idx="498">
                  <c:v>0.12557679630850352</c:v>
                </c:pt>
                <c:pt idx="499">
                  <c:v>0.12859016393442624</c:v>
                </c:pt>
                <c:pt idx="500">
                  <c:v>0.19889538661468484</c:v>
                </c:pt>
                <c:pt idx="501">
                  <c:v>0.11989758595464521</c:v>
                </c:pt>
                <c:pt idx="502">
                  <c:v>0.11663455362877329</c:v>
                </c:pt>
                <c:pt idx="503">
                  <c:v>0.17579937304075241</c:v>
                </c:pt>
                <c:pt idx="504">
                  <c:v>0.16985915492957737</c:v>
                </c:pt>
                <c:pt idx="505">
                  <c:v>0.13497501784439694</c:v>
                </c:pt>
                <c:pt idx="506">
                  <c:v>0.15652492668621698</c:v>
                </c:pt>
                <c:pt idx="507">
                  <c:v>0.13095737246680644</c:v>
                </c:pt>
                <c:pt idx="508">
                  <c:v>0.16160648489314675</c:v>
                </c:pt>
                <c:pt idx="509">
                  <c:v>0.13646907216494844</c:v>
                </c:pt>
                <c:pt idx="510">
                  <c:v>0.17901946647440542</c:v>
                </c:pt>
                <c:pt idx="511">
                  <c:v>0.19634146341463421</c:v>
                </c:pt>
                <c:pt idx="512">
                  <c:v>0.14391534391534408</c:v>
                </c:pt>
                <c:pt idx="513">
                  <c:v>0.14922316384180803</c:v>
                </c:pt>
                <c:pt idx="514">
                  <c:v>0.18884297520661159</c:v>
                </c:pt>
                <c:pt idx="515">
                  <c:v>0.14672727272727287</c:v>
                </c:pt>
                <c:pt idx="516">
                  <c:v>0.10065406976744186</c:v>
                </c:pt>
                <c:pt idx="517">
                  <c:v>9.8503937007874007E-2</c:v>
                </c:pt>
                <c:pt idx="518">
                  <c:v>0.12987421383647799</c:v>
                </c:pt>
                <c:pt idx="519">
                  <c:v>0.12016806722689076</c:v>
                </c:pt>
                <c:pt idx="520">
                  <c:v>0.1152312599681022</c:v>
                </c:pt>
                <c:pt idx="521">
                  <c:v>0.12166172106824946</c:v>
                </c:pt>
                <c:pt idx="522">
                  <c:v>0.16835793357933596</c:v>
                </c:pt>
                <c:pt idx="523">
                  <c:v>0.13341729638958869</c:v>
                </c:pt>
                <c:pt idx="524">
                  <c:v>0.11649883810999216</c:v>
                </c:pt>
                <c:pt idx="525">
                  <c:v>0.12243060765191305</c:v>
                </c:pt>
                <c:pt idx="526">
                  <c:v>0.10814132104454686</c:v>
                </c:pt>
                <c:pt idx="527">
                  <c:v>0.10601449275362319</c:v>
                </c:pt>
                <c:pt idx="528">
                  <c:v>0.12657450076804905</c:v>
                </c:pt>
                <c:pt idx="529">
                  <c:v>0.11700087183958152</c:v>
                </c:pt>
                <c:pt idx="530">
                  <c:v>0.15203405865657521</c:v>
                </c:pt>
                <c:pt idx="531">
                  <c:v>0.11716697936210144</c:v>
                </c:pt>
                <c:pt idx="532">
                  <c:v>0.12939297124600638</c:v>
                </c:pt>
                <c:pt idx="533">
                  <c:v>0.12016607354685657</c:v>
                </c:pt>
                <c:pt idx="534">
                  <c:v>9.5899772209567205E-2</c:v>
                </c:pt>
                <c:pt idx="535">
                  <c:v>0.11224242424242425</c:v>
                </c:pt>
                <c:pt idx="536">
                  <c:v>0.12214052287581705</c:v>
                </c:pt>
                <c:pt idx="537">
                  <c:v>0.1313238412602242</c:v>
                </c:pt>
                <c:pt idx="538">
                  <c:v>0.14476065142293151</c:v>
                </c:pt>
                <c:pt idx="539">
                  <c:v>0.11946255154982045</c:v>
                </c:pt>
                <c:pt idx="540">
                  <c:v>0.13320743753631631</c:v>
                </c:pt>
                <c:pt idx="541">
                  <c:v>0.17023577763357117</c:v>
                </c:pt>
                <c:pt idx="542">
                  <c:v>0.16840731070496098</c:v>
                </c:pt>
                <c:pt idx="543">
                  <c:v>0.22412008281573501</c:v>
                </c:pt>
                <c:pt idx="544">
                  <c:v>0.16065573770491792</c:v>
                </c:pt>
                <c:pt idx="545">
                  <c:v>0.12999735239608173</c:v>
                </c:pt>
                <c:pt idx="546">
                  <c:v>6.7031763417305573E-2</c:v>
                </c:pt>
                <c:pt idx="547">
                  <c:v>6.71098845960863E-2</c:v>
                </c:pt>
                <c:pt idx="548">
                  <c:v>0.11142520612485277</c:v>
                </c:pt>
                <c:pt idx="549">
                  <c:v>0.13794808405438833</c:v>
                </c:pt>
                <c:pt idx="550">
                  <c:v>0.13782696177062373</c:v>
                </c:pt>
                <c:pt idx="551">
                  <c:v>0.12100816268079617</c:v>
                </c:pt>
                <c:pt idx="552">
                  <c:v>0.11985834922364473</c:v>
                </c:pt>
                <c:pt idx="553">
                  <c:v>0.12766528094407939</c:v>
                </c:pt>
                <c:pt idx="554">
                  <c:v>0.15981059485054763</c:v>
                </c:pt>
                <c:pt idx="555">
                  <c:v>0.13373612018288711</c:v>
                </c:pt>
                <c:pt idx="556">
                  <c:v>0.13754912468738847</c:v>
                </c:pt>
                <c:pt idx="557">
                  <c:v>0.13374160410904781</c:v>
                </c:pt>
                <c:pt idx="558">
                  <c:v>0.1652804435913843</c:v>
                </c:pt>
                <c:pt idx="559">
                  <c:v>0.10245464247598728</c:v>
                </c:pt>
                <c:pt idx="560">
                  <c:v>8.9239246900352065E-2</c:v>
                </c:pt>
                <c:pt idx="561">
                  <c:v>0.1463068181818182</c:v>
                </c:pt>
                <c:pt idx="562">
                  <c:v>0.1691257432283638</c:v>
                </c:pt>
                <c:pt idx="563">
                  <c:v>0.23732373237323731</c:v>
                </c:pt>
                <c:pt idx="564">
                  <c:v>0.18679775280898889</c:v>
                </c:pt>
                <c:pt idx="565">
                  <c:v>0.19203747072599545</c:v>
                </c:pt>
                <c:pt idx="566">
                  <c:v>0.15579260729347569</c:v>
                </c:pt>
                <c:pt idx="567">
                  <c:v>8.2559339525283923E-2</c:v>
                </c:pt>
                <c:pt idx="568">
                  <c:v>0.12903225806451613</c:v>
                </c:pt>
                <c:pt idx="569">
                  <c:v>0.11113892365456812</c:v>
                </c:pt>
                <c:pt idx="570">
                  <c:v>8.1021897810219026E-2</c:v>
                </c:pt>
                <c:pt idx="571">
                  <c:v>7.0964749536178096E-2</c:v>
                </c:pt>
                <c:pt idx="572">
                  <c:v>9.5226673063084744E-2</c:v>
                </c:pt>
                <c:pt idx="573">
                  <c:v>0.15395058376323659</c:v>
                </c:pt>
                <c:pt idx="574">
                  <c:v>0.19482439926062847</c:v>
                </c:pt>
                <c:pt idx="575">
                  <c:v>0.11492580739016585</c:v>
                </c:pt>
                <c:pt idx="576">
                  <c:v>0.12371888726207909</c:v>
                </c:pt>
                <c:pt idx="577">
                  <c:v>0.10179193628670995</c:v>
                </c:pt>
                <c:pt idx="578">
                  <c:v>0.10776229741256758</c:v>
                </c:pt>
                <c:pt idx="579">
                  <c:v>9.4111726220432804E-2</c:v>
                </c:pt>
                <c:pt idx="580">
                  <c:v>0.10938367573570246</c:v>
                </c:pt>
                <c:pt idx="581">
                  <c:v>8.6956521739130516E-2</c:v>
                </c:pt>
                <c:pt idx="582">
                  <c:v>9.6454806770999782E-2</c:v>
                </c:pt>
                <c:pt idx="583">
                  <c:v>8.0679405520169931E-2</c:v>
                </c:pt>
                <c:pt idx="584">
                  <c:v>8.3634486319050252E-2</c:v>
                </c:pt>
                <c:pt idx="585">
                  <c:v>0.10021551724137941</c:v>
                </c:pt>
                <c:pt idx="586">
                  <c:v>0.10411457149352132</c:v>
                </c:pt>
                <c:pt idx="587">
                  <c:v>8.3947583947583948E-2</c:v>
                </c:pt>
                <c:pt idx="588">
                  <c:v>0.1116427432216907</c:v>
                </c:pt>
                <c:pt idx="589">
                  <c:v>0.11699445284921842</c:v>
                </c:pt>
                <c:pt idx="590">
                  <c:v>8.9267391750461791E-2</c:v>
                </c:pt>
                <c:pt idx="591">
                  <c:v>9.4736842105263397E-2</c:v>
                </c:pt>
                <c:pt idx="592">
                  <c:v>0.14342209332981809</c:v>
                </c:pt>
                <c:pt idx="593">
                  <c:v>0.15594660194174773</c:v>
                </c:pt>
                <c:pt idx="594">
                  <c:v>0.12782608695652173</c:v>
                </c:pt>
                <c:pt idx="595">
                  <c:v>9.863155176865486E-2</c:v>
                </c:pt>
                <c:pt idx="596">
                  <c:v>7.8997613365155123E-2</c:v>
                </c:pt>
                <c:pt idx="597">
                  <c:v>0.17981542125632646</c:v>
                </c:pt>
                <c:pt idx="598">
                  <c:v>0.11928571428571441</c:v>
                </c:pt>
                <c:pt idx="599">
                  <c:v>0.36255411255411257</c:v>
                </c:pt>
                <c:pt idx="600">
                  <c:v>0.28040540540540548</c:v>
                </c:pt>
                <c:pt idx="601">
                  <c:v>0.20099786172487524</c:v>
                </c:pt>
                <c:pt idx="602">
                  <c:v>0.33443983402489652</c:v>
                </c:pt>
                <c:pt idx="603">
                  <c:v>0.28272251308900548</c:v>
                </c:pt>
                <c:pt idx="604">
                  <c:v>0.23643202579258471</c:v>
                </c:pt>
                <c:pt idx="605">
                  <c:v>0.24276032039433162</c:v>
                </c:pt>
                <c:pt idx="606">
                  <c:v>0.33208676140613347</c:v>
                </c:pt>
                <c:pt idx="607">
                  <c:v>0.22044088176352716</c:v>
                </c:pt>
                <c:pt idx="608">
                  <c:v>0.36769138034960847</c:v>
                </c:pt>
                <c:pt idx="609">
                  <c:v>0.31749142577168077</c:v>
                </c:pt>
                <c:pt idx="610">
                  <c:v>0.27648796960742966</c:v>
                </c:pt>
                <c:pt idx="611">
                  <c:v>0.19610835558946982</c:v>
                </c:pt>
                <c:pt idx="612">
                  <c:v>0.20659256420084318</c:v>
                </c:pt>
                <c:pt idx="613">
                  <c:v>0.20900829711576474</c:v>
                </c:pt>
                <c:pt idx="614">
                  <c:v>0.3377278014734395</c:v>
                </c:pt>
                <c:pt idx="615">
                  <c:v>0.25763358778625955</c:v>
                </c:pt>
                <c:pt idx="616">
                  <c:v>0.37796771130104512</c:v>
                </c:pt>
                <c:pt idx="617">
                  <c:v>0.404951741502308</c:v>
                </c:pt>
                <c:pt idx="618">
                  <c:v>0.31501154734411108</c:v>
                </c:pt>
                <c:pt idx="619">
                  <c:v>0.21603206412825651</c:v>
                </c:pt>
                <c:pt idx="620">
                  <c:v>0.39916839916839947</c:v>
                </c:pt>
                <c:pt idx="621">
                  <c:v>0.22171401059220053</c:v>
                </c:pt>
                <c:pt idx="622">
                  <c:v>0.16922290388548072</c:v>
                </c:pt>
                <c:pt idx="623">
                  <c:v>0.19252468265162201</c:v>
                </c:pt>
                <c:pt idx="624">
                  <c:v>0.20415982484948003</c:v>
                </c:pt>
                <c:pt idx="625">
                  <c:v>0.30282331511839727</c:v>
                </c:pt>
                <c:pt idx="626">
                  <c:v>0.18875853615829125</c:v>
                </c:pt>
                <c:pt idx="627">
                  <c:v>0.21375641269238096</c:v>
                </c:pt>
                <c:pt idx="628">
                  <c:v>0.16802067946824217</c:v>
                </c:pt>
                <c:pt idx="629">
                  <c:v>0.21021140805743946</c:v>
                </c:pt>
                <c:pt idx="630">
                  <c:v>0.14778137497619512</c:v>
                </c:pt>
                <c:pt idx="631">
                  <c:v>0.24140769705700779</c:v>
                </c:pt>
                <c:pt idx="632">
                  <c:v>0.24268901569186876</c:v>
                </c:pt>
                <c:pt idx="633">
                  <c:v>0.20538449137514117</c:v>
                </c:pt>
                <c:pt idx="634">
                  <c:v>0.19996630727762824</c:v>
                </c:pt>
                <c:pt idx="635">
                  <c:v>0.16946456971196336</c:v>
                </c:pt>
                <c:pt idx="636">
                  <c:v>0.24637946837763533</c:v>
                </c:pt>
                <c:pt idx="637">
                  <c:v>0.21863662402138628</c:v>
                </c:pt>
                <c:pt idx="638">
                  <c:v>0.19268339398582646</c:v>
                </c:pt>
                <c:pt idx="639">
                  <c:v>0.2951111111111111</c:v>
                </c:pt>
                <c:pt idx="640">
                  <c:v>0.1523378582202112</c:v>
                </c:pt>
                <c:pt idx="641">
                  <c:v>0.13980856739369213</c:v>
                </c:pt>
                <c:pt idx="642">
                  <c:v>0.18810363329756249</c:v>
                </c:pt>
                <c:pt idx="643">
                  <c:v>0.13735420503376305</c:v>
                </c:pt>
                <c:pt idx="644">
                  <c:v>0.17285822592873387</c:v>
                </c:pt>
                <c:pt idx="645">
                  <c:v>0.15816722754336027</c:v>
                </c:pt>
                <c:pt idx="646">
                  <c:v>0.18723786698621939</c:v>
                </c:pt>
                <c:pt idx="647">
                  <c:v>0.14168738119608146</c:v>
                </c:pt>
                <c:pt idx="648">
                  <c:v>0.14454192434920179</c:v>
                </c:pt>
                <c:pt idx="649">
                  <c:v>9.7161572052401737E-2</c:v>
                </c:pt>
                <c:pt idx="650">
                  <c:v>0.13760238272524211</c:v>
                </c:pt>
                <c:pt idx="651">
                  <c:v>0.12706872370266481</c:v>
                </c:pt>
                <c:pt idx="652">
                  <c:v>0.14686248331108157</c:v>
                </c:pt>
                <c:pt idx="653">
                  <c:v>0.13999733084211954</c:v>
                </c:pt>
                <c:pt idx="654">
                  <c:v>0.13693950177935943</c:v>
                </c:pt>
                <c:pt idx="655">
                  <c:v>0.13700942467294988</c:v>
                </c:pt>
                <c:pt idx="656">
                  <c:v>0.12280015643332029</c:v>
                </c:pt>
                <c:pt idx="657">
                  <c:v>0.10318627450980397</c:v>
                </c:pt>
                <c:pt idx="658">
                  <c:v>9.6500257334019568E-2</c:v>
                </c:pt>
                <c:pt idx="659">
                  <c:v>0.13898589188434152</c:v>
                </c:pt>
                <c:pt idx="660">
                  <c:v>0.12244616234124799</c:v>
                </c:pt>
                <c:pt idx="661">
                  <c:v>0.16314023055596108</c:v>
                </c:pt>
                <c:pt idx="662">
                  <c:v>0.13806087229369313</c:v>
                </c:pt>
                <c:pt idx="663">
                  <c:v>0.17521176995095855</c:v>
                </c:pt>
                <c:pt idx="664">
                  <c:v>0.13592684438933678</c:v>
                </c:pt>
                <c:pt idx="665">
                  <c:v>0.16182380216383307</c:v>
                </c:pt>
                <c:pt idx="666">
                  <c:v>0.12548294977322369</c:v>
                </c:pt>
                <c:pt idx="667">
                  <c:v>0.13643254168772126</c:v>
                </c:pt>
                <c:pt idx="668">
                  <c:v>0.14817688130333592</c:v>
                </c:pt>
                <c:pt idx="669">
                  <c:v>0.1398837427339209</c:v>
                </c:pt>
                <c:pt idx="670">
                  <c:v>0.13995524186607011</c:v>
                </c:pt>
                <c:pt idx="671">
                  <c:v>0.12320211960635882</c:v>
                </c:pt>
                <c:pt idx="672">
                  <c:v>0.12520298798311139</c:v>
                </c:pt>
                <c:pt idx="673">
                  <c:v>0.12653208363374188</c:v>
                </c:pt>
                <c:pt idx="674">
                  <c:v>0.12045630317092036</c:v>
                </c:pt>
                <c:pt idx="675">
                  <c:v>0.12723129510064571</c:v>
                </c:pt>
                <c:pt idx="676">
                  <c:v>0.10463899546564352</c:v>
                </c:pt>
                <c:pt idx="677">
                  <c:v>9.9155026728746445E-2</c:v>
                </c:pt>
                <c:pt idx="678">
                  <c:v>0.14950711938663749</c:v>
                </c:pt>
                <c:pt idx="679">
                  <c:v>0.11930228731281882</c:v>
                </c:pt>
                <c:pt idx="680">
                  <c:v>0.136859235150529</c:v>
                </c:pt>
                <c:pt idx="681">
                  <c:v>0.12744366512460828</c:v>
                </c:pt>
                <c:pt idx="682">
                  <c:v>0.14556040756914132</c:v>
                </c:pt>
                <c:pt idx="683">
                  <c:v>0.12592489180510971</c:v>
                </c:pt>
                <c:pt idx="684">
                  <c:v>0.13854406130268199</c:v>
                </c:pt>
                <c:pt idx="685">
                  <c:v>0.14869176770899808</c:v>
                </c:pt>
                <c:pt idx="686">
                  <c:v>0.14423963133640574</c:v>
                </c:pt>
                <c:pt idx="687">
                  <c:v>0.13399045125519801</c:v>
                </c:pt>
                <c:pt idx="688">
                  <c:v>0.19850392264185368</c:v>
                </c:pt>
                <c:pt idx="689">
                  <c:v>0.16482537419814683</c:v>
                </c:pt>
                <c:pt idx="690">
                  <c:v>0.15589743589743629</c:v>
                </c:pt>
                <c:pt idx="691">
                  <c:v>0.12414537603454485</c:v>
                </c:pt>
                <c:pt idx="692">
                  <c:v>0.15421853388658388</c:v>
                </c:pt>
                <c:pt idx="693">
                  <c:v>0.17684645743281352</c:v>
                </c:pt>
                <c:pt idx="694">
                  <c:v>0.16683158519691271</c:v>
                </c:pt>
                <c:pt idx="695">
                  <c:v>0.1852057842046719</c:v>
                </c:pt>
                <c:pt idx="696">
                  <c:v>0.18350861149215072</c:v>
                </c:pt>
                <c:pt idx="697">
                  <c:v>0.18463981521582221</c:v>
                </c:pt>
                <c:pt idx="698">
                  <c:v>0.16524009865080524</c:v>
                </c:pt>
                <c:pt idx="699">
                  <c:v>0.22442701122904168</c:v>
                </c:pt>
                <c:pt idx="700">
                  <c:v>0.16051816389749393</c:v>
                </c:pt>
                <c:pt idx="701">
                  <c:v>0.16208133971291874</c:v>
                </c:pt>
                <c:pt idx="702">
                  <c:v>0.18715909090909091</c:v>
                </c:pt>
                <c:pt idx="703">
                  <c:v>0.19775533108866444</c:v>
                </c:pt>
                <c:pt idx="704">
                  <c:v>0.15887392900856787</c:v>
                </c:pt>
                <c:pt idx="705">
                  <c:v>0.14717444717444728</c:v>
                </c:pt>
                <c:pt idx="706">
                  <c:v>0.15427872860635697</c:v>
                </c:pt>
                <c:pt idx="707">
                  <c:v>0.18037166085946574</c:v>
                </c:pt>
                <c:pt idx="708">
                  <c:v>0.13958573072497124</c:v>
                </c:pt>
                <c:pt idx="709">
                  <c:v>0.12658059363769469</c:v>
                </c:pt>
                <c:pt idx="710">
                  <c:v>0.13626237623762388</c:v>
                </c:pt>
                <c:pt idx="711">
                  <c:v>0.15593419506463002</c:v>
                </c:pt>
                <c:pt idx="712">
                  <c:v>0.13036773428232523</c:v>
                </c:pt>
                <c:pt idx="713">
                  <c:v>0.13421633554083906</c:v>
                </c:pt>
                <c:pt idx="714">
                  <c:v>0.12418812989921613</c:v>
                </c:pt>
                <c:pt idx="715">
                  <c:v>0.11007025761124123</c:v>
                </c:pt>
                <c:pt idx="716">
                  <c:v>0.15339157245632079</c:v>
                </c:pt>
                <c:pt idx="717">
                  <c:v>0.16000504350018921</c:v>
                </c:pt>
                <c:pt idx="718">
                  <c:v>0.13159609120521171</c:v>
                </c:pt>
                <c:pt idx="719">
                  <c:v>0.15592369477911644</c:v>
                </c:pt>
                <c:pt idx="720">
                  <c:v>0.14510357815442571</c:v>
                </c:pt>
                <c:pt idx="721">
                  <c:v>0.14444444444444468</c:v>
                </c:pt>
                <c:pt idx="722">
                  <c:v>0.17152451309603758</c:v>
                </c:pt>
                <c:pt idx="723">
                  <c:v>0.22169102581614533</c:v>
                </c:pt>
                <c:pt idx="724">
                  <c:v>0.15971943887775586</c:v>
                </c:pt>
                <c:pt idx="725">
                  <c:v>0.1495327102803739</c:v>
                </c:pt>
                <c:pt idx="726">
                  <c:v>0.16682867557715672</c:v>
                </c:pt>
                <c:pt idx="727">
                  <c:v>0.17393364928909963</c:v>
                </c:pt>
                <c:pt idx="728">
                  <c:v>0.22329482513055865</c:v>
                </c:pt>
                <c:pt idx="729">
                  <c:v>0.18005503865810521</c:v>
                </c:pt>
                <c:pt idx="730">
                  <c:v>0.17296148074037049</c:v>
                </c:pt>
                <c:pt idx="731">
                  <c:v>0.17417002012072436</c:v>
                </c:pt>
                <c:pt idx="732">
                  <c:v>0.16728739913097476</c:v>
                </c:pt>
                <c:pt idx="733">
                  <c:v>0.21135087200709429</c:v>
                </c:pt>
                <c:pt idx="734">
                  <c:v>0.15404208194905883</c:v>
                </c:pt>
                <c:pt idx="735">
                  <c:v>0.14046121593291419</c:v>
                </c:pt>
                <c:pt idx="736">
                  <c:v>0.14000000000000001</c:v>
                </c:pt>
                <c:pt idx="737">
                  <c:v>0.17353255069370332</c:v>
                </c:pt>
                <c:pt idx="738">
                  <c:v>0.15784313725490212</c:v>
                </c:pt>
                <c:pt idx="739">
                  <c:v>0.1283168316831684</c:v>
                </c:pt>
                <c:pt idx="740">
                  <c:v>0.16272189349112434</c:v>
                </c:pt>
                <c:pt idx="741">
                  <c:v>0.17078313253012073</c:v>
                </c:pt>
                <c:pt idx="742">
                  <c:v>0.15501022494887526</c:v>
                </c:pt>
                <c:pt idx="743">
                  <c:v>0.13232533889468195</c:v>
                </c:pt>
                <c:pt idx="744">
                  <c:v>0.11536082474226805</c:v>
                </c:pt>
                <c:pt idx="745">
                  <c:v>0.17612334801762131</c:v>
                </c:pt>
                <c:pt idx="746">
                  <c:v>0.1322827125119389</c:v>
                </c:pt>
                <c:pt idx="747">
                  <c:v>0.11711092003439381</c:v>
                </c:pt>
                <c:pt idx="748">
                  <c:v>0.13574144486692047</c:v>
                </c:pt>
                <c:pt idx="749">
                  <c:v>0.14955223880597032</c:v>
                </c:pt>
                <c:pt idx="750">
                  <c:v>0.14554455445544567</c:v>
                </c:pt>
                <c:pt idx="751">
                  <c:v>0.17780000000000001</c:v>
                </c:pt>
                <c:pt idx="752">
                  <c:v>0.20729517396184075</c:v>
                </c:pt>
                <c:pt idx="753">
                  <c:v>0.18213552361396293</c:v>
                </c:pt>
                <c:pt idx="754">
                  <c:v>0.2221111111111112</c:v>
                </c:pt>
                <c:pt idx="755">
                  <c:v>0.12054655870445349</c:v>
                </c:pt>
                <c:pt idx="756">
                  <c:v>0.14556818181818196</c:v>
                </c:pt>
                <c:pt idx="757">
                  <c:v>0.11154273029966701</c:v>
                </c:pt>
                <c:pt idx="758">
                  <c:v>0.14858156028368777</c:v>
                </c:pt>
                <c:pt idx="759">
                  <c:v>0.16297895304910956</c:v>
                </c:pt>
                <c:pt idx="760">
                  <c:v>0.18734602463605823</c:v>
                </c:pt>
                <c:pt idx="761">
                  <c:v>0.14232558139534884</c:v>
                </c:pt>
                <c:pt idx="762">
                  <c:v>0.17040297070554258</c:v>
                </c:pt>
                <c:pt idx="763">
                  <c:v>0.13269461077844313</c:v>
                </c:pt>
                <c:pt idx="764">
                  <c:v>0.13853403141361256</c:v>
                </c:pt>
                <c:pt idx="765">
                  <c:v>0.17094515752625458</c:v>
                </c:pt>
                <c:pt idx="766">
                  <c:v>0.18872138470128444</c:v>
                </c:pt>
                <c:pt idx="767">
                  <c:v>0.10925341745531025</c:v>
                </c:pt>
                <c:pt idx="768">
                  <c:v>0.14206730769230788</c:v>
                </c:pt>
                <c:pt idx="769">
                  <c:v>0.1709070796460177</c:v>
                </c:pt>
                <c:pt idx="770">
                  <c:v>0.13181584362139931</c:v>
                </c:pt>
                <c:pt idx="771">
                  <c:v>0.17559322033898306</c:v>
                </c:pt>
                <c:pt idx="772">
                  <c:v>0.13344671201814071</c:v>
                </c:pt>
                <c:pt idx="773">
                  <c:v>0.13121387283237007</c:v>
                </c:pt>
                <c:pt idx="774">
                  <c:v>0.17966280295047421</c:v>
                </c:pt>
                <c:pt idx="775">
                  <c:v>0.15573929961089514</c:v>
                </c:pt>
                <c:pt idx="776">
                  <c:v>0.15734406438631804</c:v>
                </c:pt>
                <c:pt idx="777">
                  <c:v>0.14731800766283543</c:v>
                </c:pt>
                <c:pt idx="778">
                  <c:v>0.17879464285714308</c:v>
                </c:pt>
                <c:pt idx="779">
                  <c:v>0.13777335984095426</c:v>
                </c:pt>
                <c:pt idx="780">
                  <c:v>0.12976190476190488</c:v>
                </c:pt>
                <c:pt idx="781">
                  <c:v>0.19374325782092794</c:v>
                </c:pt>
                <c:pt idx="782">
                  <c:v>0.10460959548447789</c:v>
                </c:pt>
                <c:pt idx="783">
                  <c:v>0.16506256015399423</c:v>
                </c:pt>
                <c:pt idx="784">
                  <c:v>0.13862068965517238</c:v>
                </c:pt>
                <c:pt idx="785">
                  <c:v>0.12325581395348847</c:v>
                </c:pt>
                <c:pt idx="786">
                  <c:v>0.14304304304304316</c:v>
                </c:pt>
                <c:pt idx="787">
                  <c:v>0.16269938650306759</c:v>
                </c:pt>
                <c:pt idx="788">
                  <c:v>0.15991332611050932</c:v>
                </c:pt>
                <c:pt idx="789">
                  <c:v>0.18326244683512663</c:v>
                </c:pt>
                <c:pt idx="790">
                  <c:v>0.20095628415300562</c:v>
                </c:pt>
                <c:pt idx="791">
                  <c:v>0.15678677515174996</c:v>
                </c:pt>
                <c:pt idx="792">
                  <c:v>0.18273964668404291</c:v>
                </c:pt>
                <c:pt idx="793">
                  <c:v>0.1258578431372549</c:v>
                </c:pt>
                <c:pt idx="794">
                  <c:v>0.17532314923619274</c:v>
                </c:pt>
                <c:pt idx="795">
                  <c:v>0.12830409356725156</c:v>
                </c:pt>
                <c:pt idx="796">
                  <c:v>0.14369203404904088</c:v>
                </c:pt>
                <c:pt idx="797">
                  <c:v>0.12862787845755536</c:v>
                </c:pt>
                <c:pt idx="798">
                  <c:v>0.13571338144068881</c:v>
                </c:pt>
                <c:pt idx="799">
                  <c:v>0.13644034791639645</c:v>
                </c:pt>
                <c:pt idx="800">
                  <c:v>0.15132019836483043</c:v>
                </c:pt>
                <c:pt idx="801">
                  <c:v>0.17989962681765539</c:v>
                </c:pt>
                <c:pt idx="802">
                  <c:v>0.1390536625741482</c:v>
                </c:pt>
                <c:pt idx="803">
                  <c:v>0.16023900054318316</c:v>
                </c:pt>
                <c:pt idx="804">
                  <c:v>0.10268852459016391</c:v>
                </c:pt>
                <c:pt idx="805">
                  <c:v>0.14724028681007195</c:v>
                </c:pt>
                <c:pt idx="806">
                  <c:v>0.15169321169011918</c:v>
                </c:pt>
                <c:pt idx="807">
                  <c:v>0.12037719168999551</c:v>
                </c:pt>
                <c:pt idx="808">
                  <c:v>0.13793619889171799</c:v>
                </c:pt>
                <c:pt idx="809">
                  <c:v>0.17288325251771738</c:v>
                </c:pt>
                <c:pt idx="810">
                  <c:v>8.974554319670891E-2</c:v>
                </c:pt>
                <c:pt idx="811">
                  <c:v>9.3535677805340736E-2</c:v>
                </c:pt>
                <c:pt idx="812">
                  <c:v>8.6438843358589854E-2</c:v>
                </c:pt>
                <c:pt idx="813">
                  <c:v>8.2310469314079523E-2</c:v>
                </c:pt>
                <c:pt idx="814">
                  <c:v>0.13330704003155197</c:v>
                </c:pt>
                <c:pt idx="815">
                  <c:v>0.11893988364576592</c:v>
                </c:pt>
                <c:pt idx="816">
                  <c:v>0.14326853851691879</c:v>
                </c:pt>
                <c:pt idx="817">
                  <c:v>0.13020594965675056</c:v>
                </c:pt>
                <c:pt idx="818">
                  <c:v>0.10068881685575357</c:v>
                </c:pt>
                <c:pt idx="819">
                  <c:v>0.12299854439592432</c:v>
                </c:pt>
                <c:pt idx="820">
                  <c:v>0.1295696436834799</c:v>
                </c:pt>
                <c:pt idx="821">
                  <c:v>0.11538461538461539</c:v>
                </c:pt>
                <c:pt idx="822">
                  <c:v>9.9040228711456083E-2</c:v>
                </c:pt>
                <c:pt idx="823">
                  <c:v>0.1171138506163887</c:v>
                </c:pt>
                <c:pt idx="824">
                  <c:v>8.4200567644276261E-2</c:v>
                </c:pt>
                <c:pt idx="825">
                  <c:v>7.3852295409181715E-2</c:v>
                </c:pt>
                <c:pt idx="826">
                  <c:v>0.10617797090496883</c:v>
                </c:pt>
                <c:pt idx="827">
                  <c:v>0.12029554375432938</c:v>
                </c:pt>
                <c:pt idx="828">
                  <c:v>0.11914235190097262</c:v>
                </c:pt>
                <c:pt idx="829">
                  <c:v>0.13560500695410288</c:v>
                </c:pt>
                <c:pt idx="830">
                  <c:v>0.11095772217428818</c:v>
                </c:pt>
                <c:pt idx="831">
                  <c:v>9.649493243243254E-2</c:v>
                </c:pt>
                <c:pt idx="832">
                  <c:v>0.14375890857259233</c:v>
                </c:pt>
                <c:pt idx="833">
                  <c:v>0.18748556915262082</c:v>
                </c:pt>
                <c:pt idx="834">
                  <c:v>9.3269230769230757E-2</c:v>
                </c:pt>
                <c:pt idx="835">
                  <c:v>9.4488188976377951E-2</c:v>
                </c:pt>
                <c:pt idx="836">
                  <c:v>0.20251293422025141</c:v>
                </c:pt>
                <c:pt idx="837">
                  <c:v>0.15237061165399918</c:v>
                </c:pt>
                <c:pt idx="838">
                  <c:v>0.12541856925418568</c:v>
                </c:pt>
                <c:pt idx="839">
                  <c:v>9.9971759390002884E-2</c:v>
                </c:pt>
                <c:pt idx="840">
                  <c:v>0.11817078106029959</c:v>
                </c:pt>
                <c:pt idx="841">
                  <c:v>8.7102803738317733E-2</c:v>
                </c:pt>
                <c:pt idx="842">
                  <c:v>0.152629129827827</c:v>
                </c:pt>
                <c:pt idx="843">
                  <c:v>0.11804472178887167</c:v>
                </c:pt>
                <c:pt idx="844">
                  <c:v>7.1741032370953639E-2</c:v>
                </c:pt>
                <c:pt idx="845">
                  <c:v>3.0000000000000002E-2</c:v>
                </c:pt>
                <c:pt idx="846">
                  <c:v>4.5572434234901898E-2</c:v>
                </c:pt>
                <c:pt idx="847">
                  <c:v>8.612975391498881E-2</c:v>
                </c:pt>
                <c:pt idx="848">
                  <c:v>9.601238869531549E-2</c:v>
                </c:pt>
                <c:pt idx="849">
                  <c:v>9.8214285714285726E-2</c:v>
                </c:pt>
                <c:pt idx="850">
                  <c:v>0.14285714285714299</c:v>
                </c:pt>
                <c:pt idx="851">
                  <c:v>6.8144499178981938E-2</c:v>
                </c:pt>
                <c:pt idx="852">
                  <c:v>3.9473684210526348E-2</c:v>
                </c:pt>
                <c:pt idx="853">
                  <c:v>4.1727316836487137E-2</c:v>
                </c:pt>
                <c:pt idx="854">
                  <c:v>7.8078078078078081E-2</c:v>
                </c:pt>
                <c:pt idx="855">
                  <c:v>0.11203007518796992</c:v>
                </c:pt>
                <c:pt idx="856">
                  <c:v>0.11556764106050312</c:v>
                </c:pt>
                <c:pt idx="857">
                  <c:v>0.14698795180722915</c:v>
                </c:pt>
                <c:pt idx="858">
                  <c:v>0.16203703703703723</c:v>
                </c:pt>
                <c:pt idx="859">
                  <c:v>4.8158640226628892E-2</c:v>
                </c:pt>
                <c:pt idx="860">
                  <c:v>0.15599173553719048</c:v>
                </c:pt>
                <c:pt idx="861">
                  <c:v>0.16720464816010341</c:v>
                </c:pt>
                <c:pt idx="862">
                  <c:v>9.8703888334995105E-2</c:v>
                </c:pt>
                <c:pt idx="863">
                  <c:v>0.11485451761102597</c:v>
                </c:pt>
                <c:pt idx="864">
                  <c:v>0.10994764397905762</c:v>
                </c:pt>
                <c:pt idx="865">
                  <c:v>0.13106796116504854</c:v>
                </c:pt>
                <c:pt idx="866">
                  <c:v>8.8907014681892452E-2</c:v>
                </c:pt>
                <c:pt idx="867">
                  <c:v>0.1465076660988075</c:v>
                </c:pt>
                <c:pt idx="868">
                  <c:v>0.11351909184726512</c:v>
                </c:pt>
                <c:pt idx="869">
                  <c:v>6.815816857440167E-2</c:v>
                </c:pt>
                <c:pt idx="870">
                  <c:v>0.24697885196374622</c:v>
                </c:pt>
                <c:pt idx="871">
                  <c:v>0.14224872231686544</c:v>
                </c:pt>
                <c:pt idx="872">
                  <c:v>0.16135265700483087</c:v>
                </c:pt>
                <c:pt idx="873">
                  <c:v>3.5570223689035597E-2</c:v>
                </c:pt>
                <c:pt idx="874">
                  <c:v>3.4304207119741102E-2</c:v>
                </c:pt>
                <c:pt idx="875">
                  <c:v>5.5989141499830336E-2</c:v>
                </c:pt>
                <c:pt idx="876">
                  <c:v>3.5237769414984632E-2</c:v>
                </c:pt>
                <c:pt idx="877">
                  <c:v>4.5756199790429622E-2</c:v>
                </c:pt>
                <c:pt idx="878">
                  <c:v>3.8935108153078206E-2</c:v>
                </c:pt>
                <c:pt idx="879">
                  <c:v>4.6604527296937419E-2</c:v>
                </c:pt>
                <c:pt idx="880">
                  <c:v>6.3822751322751323E-2</c:v>
                </c:pt>
                <c:pt idx="881">
                  <c:v>0.10135593220338987</c:v>
                </c:pt>
                <c:pt idx="882">
                  <c:v>0.12423756019261636</c:v>
                </c:pt>
                <c:pt idx="883">
                  <c:v>0.17258671124111988</c:v>
                </c:pt>
                <c:pt idx="884">
                  <c:v>0.2207421503330162</c:v>
                </c:pt>
                <c:pt idx="885">
                  <c:v>0.14623172103487064</c:v>
                </c:pt>
                <c:pt idx="886">
                  <c:v>0.20801457194899814</c:v>
                </c:pt>
                <c:pt idx="887">
                  <c:v>0.18684114867320986</c:v>
                </c:pt>
                <c:pt idx="888">
                  <c:v>0.17279305354558622</c:v>
                </c:pt>
                <c:pt idx="889">
                  <c:v>0.16908315565031981</c:v>
                </c:pt>
                <c:pt idx="890">
                  <c:v>0.13272444617178394</c:v>
                </c:pt>
                <c:pt idx="891">
                  <c:v>0.10845622549934664</c:v>
                </c:pt>
                <c:pt idx="892">
                  <c:v>9.8388109692275474E-2</c:v>
                </c:pt>
                <c:pt idx="893">
                  <c:v>0.10049708234277065</c:v>
                </c:pt>
                <c:pt idx="894">
                  <c:v>9.335011537654718E-2</c:v>
                </c:pt>
                <c:pt idx="895">
                  <c:v>0.11480496453900706</c:v>
                </c:pt>
                <c:pt idx="896">
                  <c:v>0.10325613790701722</c:v>
                </c:pt>
                <c:pt idx="897">
                  <c:v>0.11605187805288865</c:v>
                </c:pt>
                <c:pt idx="898">
                  <c:v>0.12703026158317671</c:v>
                </c:pt>
                <c:pt idx="899">
                  <c:v>0.1627563273600591</c:v>
                </c:pt>
                <c:pt idx="900">
                  <c:v>8.528712198436969E-2</c:v>
                </c:pt>
                <c:pt idx="901">
                  <c:v>0.11441250241173066</c:v>
                </c:pt>
                <c:pt idx="902">
                  <c:v>0.15341545352743599</c:v>
                </c:pt>
                <c:pt idx="903">
                  <c:v>0.14395645645645663</c:v>
                </c:pt>
                <c:pt idx="904">
                  <c:v>0.16105082809822957</c:v>
                </c:pt>
                <c:pt idx="905">
                  <c:v>0.12272809069641893</c:v>
                </c:pt>
                <c:pt idx="906">
                  <c:v>0.13671014738268689</c:v>
                </c:pt>
                <c:pt idx="907">
                  <c:v>0.15929497838377121</c:v>
                </c:pt>
                <c:pt idx="908">
                  <c:v>0.1613302671148063</c:v>
                </c:pt>
                <c:pt idx="909">
                  <c:v>0.17259113598547893</c:v>
                </c:pt>
                <c:pt idx="910">
                  <c:v>0.14162213140521848</c:v>
                </c:pt>
                <c:pt idx="911">
                  <c:v>0.12111750205423172</c:v>
                </c:pt>
                <c:pt idx="912">
                  <c:v>0.14528163862472571</c:v>
                </c:pt>
                <c:pt idx="913">
                  <c:v>0.13179289687633741</c:v>
                </c:pt>
                <c:pt idx="914">
                  <c:v>0.13898941160702338</c:v>
                </c:pt>
                <c:pt idx="915">
                  <c:v>0.13480963480963479</c:v>
                </c:pt>
                <c:pt idx="916">
                  <c:v>0.13561750911933299</c:v>
                </c:pt>
                <c:pt idx="917">
                  <c:v>0.12913445697630221</c:v>
                </c:pt>
                <c:pt idx="918">
                  <c:v>0.18483080513418904</c:v>
                </c:pt>
                <c:pt idx="919">
                  <c:v>0.15350553505535064</c:v>
                </c:pt>
                <c:pt idx="920">
                  <c:v>0.14994040524433869</c:v>
                </c:pt>
                <c:pt idx="921">
                  <c:v>0.14868004223864822</c:v>
                </c:pt>
                <c:pt idx="922">
                  <c:v>0.15738045738045744</c:v>
                </c:pt>
                <c:pt idx="923">
                  <c:v>0.1834792122538294</c:v>
                </c:pt>
                <c:pt idx="924">
                  <c:v>0.13720000000000004</c:v>
                </c:pt>
                <c:pt idx="925">
                  <c:v>0.13033333333333341</c:v>
                </c:pt>
                <c:pt idx="926">
                  <c:v>0.16664352173309263</c:v>
                </c:pt>
                <c:pt idx="927">
                  <c:v>0.19419167473378487</c:v>
                </c:pt>
                <c:pt idx="928">
                  <c:v>0.14013452914798205</c:v>
                </c:pt>
                <c:pt idx="929">
                  <c:v>0.14767699115044261</c:v>
                </c:pt>
                <c:pt idx="930">
                  <c:v>0.12178130511463844</c:v>
                </c:pt>
                <c:pt idx="931">
                  <c:v>0.1936274509803923</c:v>
                </c:pt>
                <c:pt idx="932">
                  <c:v>0.13241895261845391</c:v>
                </c:pt>
                <c:pt idx="933">
                  <c:v>0.18017839444995046</c:v>
                </c:pt>
                <c:pt idx="934">
                  <c:v>0.16445672191528538</c:v>
                </c:pt>
                <c:pt idx="935">
                  <c:v>0.15232108317214713</c:v>
                </c:pt>
                <c:pt idx="936">
                  <c:v>0.14097297297297298</c:v>
                </c:pt>
                <c:pt idx="937">
                  <c:v>0.12896825396825398</c:v>
                </c:pt>
                <c:pt idx="938">
                  <c:v>0.15544629349470526</c:v>
                </c:pt>
                <c:pt idx="939">
                  <c:v>0.16436191228763336</c:v>
                </c:pt>
                <c:pt idx="940">
                  <c:v>0.1478354978354981</c:v>
                </c:pt>
                <c:pt idx="941">
                  <c:v>0.1569871159563927</c:v>
                </c:pt>
                <c:pt idx="942">
                  <c:v>0.13823191733639503</c:v>
                </c:pt>
                <c:pt idx="943">
                  <c:v>0.15878220140515237</c:v>
                </c:pt>
                <c:pt idx="944">
                  <c:v>0.15287485907553552</c:v>
                </c:pt>
                <c:pt idx="945">
                  <c:v>0.17995444191343979</c:v>
                </c:pt>
                <c:pt idx="946">
                  <c:v>0.1737724550898205</c:v>
                </c:pt>
                <c:pt idx="947">
                  <c:v>0.12899408284023692</c:v>
                </c:pt>
                <c:pt idx="948">
                  <c:v>0.13174224343675431</c:v>
                </c:pt>
                <c:pt idx="949">
                  <c:v>0.15254456212864895</c:v>
                </c:pt>
                <c:pt idx="950">
                  <c:v>0.15810650887573971</c:v>
                </c:pt>
                <c:pt idx="951">
                  <c:v>0.1354120267260579</c:v>
                </c:pt>
                <c:pt idx="952">
                  <c:v>0.15090909090909102</c:v>
                </c:pt>
                <c:pt idx="953">
                  <c:v>0.15536294691224281</c:v>
                </c:pt>
                <c:pt idx="954">
                  <c:v>0.14650388457269725</c:v>
                </c:pt>
                <c:pt idx="955">
                  <c:v>0.135352422907489</c:v>
                </c:pt>
                <c:pt idx="956">
                  <c:v>0.17573696145124731</c:v>
                </c:pt>
                <c:pt idx="957">
                  <c:v>0.14317948717948731</c:v>
                </c:pt>
                <c:pt idx="958">
                  <c:v>0.17989528795811521</c:v>
                </c:pt>
                <c:pt idx="959">
                  <c:v>0.13666987487969201</c:v>
                </c:pt>
                <c:pt idx="960">
                  <c:v>0.17001044932079429</c:v>
                </c:pt>
                <c:pt idx="961">
                  <c:v>0.14406779661016961</c:v>
                </c:pt>
                <c:pt idx="962">
                  <c:v>0.16281179138321988</c:v>
                </c:pt>
                <c:pt idx="963">
                  <c:v>0.13033292231812577</c:v>
                </c:pt>
                <c:pt idx="964">
                  <c:v>0.16372997711670481</c:v>
                </c:pt>
                <c:pt idx="965">
                  <c:v>0.15570539419087157</c:v>
                </c:pt>
                <c:pt idx="966">
                  <c:v>0.11267015706806288</c:v>
                </c:pt>
                <c:pt idx="967">
                  <c:v>0.13782201405152228</c:v>
                </c:pt>
                <c:pt idx="968">
                  <c:v>0.156367924528302</c:v>
                </c:pt>
                <c:pt idx="969">
                  <c:v>0.18450184501845021</c:v>
                </c:pt>
                <c:pt idx="970">
                  <c:v>0.18402116402116417</c:v>
                </c:pt>
                <c:pt idx="971">
                  <c:v>0.17390000000000011</c:v>
                </c:pt>
                <c:pt idx="972">
                  <c:v>0.19284951974386338</c:v>
                </c:pt>
                <c:pt idx="973">
                  <c:v>0.18799546998867508</c:v>
                </c:pt>
                <c:pt idx="974">
                  <c:v>0.15340327533265111</c:v>
                </c:pt>
                <c:pt idx="975">
                  <c:v>0.13435374149659871</c:v>
                </c:pt>
                <c:pt idx="976">
                  <c:v>0.17304643261608174</c:v>
                </c:pt>
                <c:pt idx="977">
                  <c:v>0.19549878345498792</c:v>
                </c:pt>
                <c:pt idx="978">
                  <c:v>0.17074074074074086</c:v>
                </c:pt>
                <c:pt idx="979">
                  <c:v>0.16572827417380664</c:v>
                </c:pt>
                <c:pt idx="980">
                  <c:v>0.16628381827462987</c:v>
                </c:pt>
                <c:pt idx="981">
                  <c:v>0.17546082949308756</c:v>
                </c:pt>
                <c:pt idx="982">
                  <c:v>0.15638921453692875</c:v>
                </c:pt>
                <c:pt idx="983">
                  <c:v>0.18988853503184724</c:v>
                </c:pt>
                <c:pt idx="984">
                  <c:v>0.15081175365624591</c:v>
                </c:pt>
                <c:pt idx="985">
                  <c:v>0.18066319400330336</c:v>
                </c:pt>
                <c:pt idx="986">
                  <c:v>0.16815047021943572</c:v>
                </c:pt>
                <c:pt idx="987">
                  <c:v>0.16181229773462791</c:v>
                </c:pt>
                <c:pt idx="988">
                  <c:v>0.16056910569105692</c:v>
                </c:pt>
                <c:pt idx="989">
                  <c:v>0.14136125654450271</c:v>
                </c:pt>
                <c:pt idx="990">
                  <c:v>0.1575221238938054</c:v>
                </c:pt>
                <c:pt idx="991">
                  <c:v>0.13733075435203093</c:v>
                </c:pt>
                <c:pt idx="992">
                  <c:v>0.15714285714285728</c:v>
                </c:pt>
                <c:pt idx="993">
                  <c:v>0.12544031311154599</c:v>
                </c:pt>
                <c:pt idx="994">
                  <c:v>0.13251141552511431</c:v>
                </c:pt>
                <c:pt idx="995">
                  <c:v>0.15692007797270968</c:v>
                </c:pt>
                <c:pt idx="996">
                  <c:v>0.14144869215291775</c:v>
                </c:pt>
                <c:pt idx="997">
                  <c:v>0.14711992445703506</c:v>
                </c:pt>
                <c:pt idx="998">
                  <c:v>0.13477460901563937</c:v>
                </c:pt>
                <c:pt idx="999">
                  <c:v>0.14600938967136173</c:v>
                </c:pt>
                <c:pt idx="1000">
                  <c:v>0.11741245136186768</c:v>
                </c:pt>
                <c:pt idx="1001">
                  <c:v>0.16335078534031414</c:v>
                </c:pt>
                <c:pt idx="1002">
                  <c:v>0.14159378036929077</c:v>
                </c:pt>
                <c:pt idx="1003">
                  <c:v>0.17025246981339201</c:v>
                </c:pt>
                <c:pt idx="1004">
                  <c:v>0.18603351955307271</c:v>
                </c:pt>
                <c:pt idx="1005">
                  <c:v>0.19420289855072478</c:v>
                </c:pt>
                <c:pt idx="1006">
                  <c:v>0.20203291384317523</c:v>
                </c:pt>
                <c:pt idx="1007">
                  <c:v>0.16805807622504537</c:v>
                </c:pt>
                <c:pt idx="1008">
                  <c:v>0.17336907953529951</c:v>
                </c:pt>
                <c:pt idx="1009">
                  <c:v>0.16431261770244823</c:v>
                </c:pt>
                <c:pt idx="1010">
                  <c:v>0.14450050454086791</c:v>
                </c:pt>
                <c:pt idx="1011">
                  <c:v>0.14069999999999999</c:v>
                </c:pt>
                <c:pt idx="1012">
                  <c:v>0.16739752144899905</c:v>
                </c:pt>
                <c:pt idx="1013">
                  <c:v>0.13063909774436094</c:v>
                </c:pt>
                <c:pt idx="1014">
                  <c:v>0.17985462097611618</c:v>
                </c:pt>
                <c:pt idx="1015">
                  <c:v>0.14967381174277727</c:v>
                </c:pt>
                <c:pt idx="1016">
                  <c:v>0.16682646212847554</c:v>
                </c:pt>
                <c:pt idx="1017">
                  <c:v>0.16724806201550391</c:v>
                </c:pt>
                <c:pt idx="1018">
                  <c:v>0.15565656565656563</c:v>
                </c:pt>
                <c:pt idx="1019">
                  <c:v>0.18430540827147418</c:v>
                </c:pt>
                <c:pt idx="1020">
                  <c:v>0.17623036649214677</c:v>
                </c:pt>
                <c:pt idx="1021">
                  <c:v>0.14539170506912444</c:v>
                </c:pt>
                <c:pt idx="1022">
                  <c:v>0.18560090702947846</c:v>
                </c:pt>
                <c:pt idx="1023">
                  <c:v>0.18021978021978033</c:v>
                </c:pt>
                <c:pt idx="1024">
                  <c:v>0.2015337423312884</c:v>
                </c:pt>
                <c:pt idx="1025">
                  <c:v>0.16454640250260702</c:v>
                </c:pt>
                <c:pt idx="1026">
                  <c:v>0.18288770053475936</c:v>
                </c:pt>
                <c:pt idx="1027">
                  <c:v>0.17125140924464488</c:v>
                </c:pt>
                <c:pt idx="1028">
                  <c:v>0.18333333333333349</c:v>
                </c:pt>
                <c:pt idx="1029">
                  <c:v>0.234569247546347</c:v>
                </c:pt>
                <c:pt idx="1030">
                  <c:v>0.15287146763901538</c:v>
                </c:pt>
                <c:pt idx="1031">
                  <c:v>0.18417602996254673</c:v>
                </c:pt>
                <c:pt idx="1032">
                  <c:v>0.17111324376199633</c:v>
                </c:pt>
                <c:pt idx="1033">
                  <c:v>0.11050691244239633</c:v>
                </c:pt>
                <c:pt idx="1034">
                  <c:v>0.14791851195748468</c:v>
                </c:pt>
                <c:pt idx="1035">
                  <c:v>0.14644424934152786</c:v>
                </c:pt>
                <c:pt idx="1036">
                  <c:v>0.16184466019417476</c:v>
                </c:pt>
                <c:pt idx="1037">
                  <c:v>0.15287588294651866</c:v>
                </c:pt>
                <c:pt idx="1038">
                  <c:v>0.14073339940535198</c:v>
                </c:pt>
                <c:pt idx="1039">
                  <c:v>0.1624105011933174</c:v>
                </c:pt>
                <c:pt idx="1040">
                  <c:v>0.13128205128205128</c:v>
                </c:pt>
                <c:pt idx="1041">
                  <c:v>0.11945054945054953</c:v>
                </c:pt>
                <c:pt idx="1042">
                  <c:v>0.16670792079207924</c:v>
                </c:pt>
                <c:pt idx="1043">
                  <c:v>0.15439608679292643</c:v>
                </c:pt>
                <c:pt idx="1044">
                  <c:v>0.16624713958810092</c:v>
                </c:pt>
                <c:pt idx="1045">
                  <c:v>0.16462018730489075</c:v>
                </c:pt>
                <c:pt idx="1046">
                  <c:v>0.20709382151029762</c:v>
                </c:pt>
                <c:pt idx="1047">
                  <c:v>0.1756190476190477</c:v>
                </c:pt>
                <c:pt idx="1048">
                  <c:v>0.16282565130260518</c:v>
                </c:pt>
                <c:pt idx="1049">
                  <c:v>0.17189409368635444</c:v>
                </c:pt>
                <c:pt idx="1050">
                  <c:v>0.14037145650048874</c:v>
                </c:pt>
                <c:pt idx="1051">
                  <c:v>0.15586708203530647</c:v>
                </c:pt>
                <c:pt idx="1052">
                  <c:v>0.13801571709233804</c:v>
                </c:pt>
                <c:pt idx="1053">
                  <c:v>0.19283196239717978</c:v>
                </c:pt>
                <c:pt idx="1054">
                  <c:v>0.15426195426195438</c:v>
                </c:pt>
                <c:pt idx="1055">
                  <c:v>0.17170731707317086</c:v>
                </c:pt>
                <c:pt idx="1056">
                  <c:v>0.1923076923076924</c:v>
                </c:pt>
                <c:pt idx="1057">
                  <c:v>0.21624231782265158</c:v>
                </c:pt>
                <c:pt idx="1058">
                  <c:v>0.18149122807017554</c:v>
                </c:pt>
                <c:pt idx="1059">
                  <c:v>0.18289473684210547</c:v>
                </c:pt>
                <c:pt idx="1060">
                  <c:v>0.14971428571428594</c:v>
                </c:pt>
                <c:pt idx="1061">
                  <c:v>0.1794297352342159</c:v>
                </c:pt>
                <c:pt idx="1062">
                  <c:v>0.20724478594950604</c:v>
                </c:pt>
                <c:pt idx="1063">
                  <c:v>0.18807763401109076</c:v>
                </c:pt>
                <c:pt idx="1064">
                  <c:v>0.14512428298279173</c:v>
                </c:pt>
                <c:pt idx="1065">
                  <c:v>0.15303454715219442</c:v>
                </c:pt>
                <c:pt idx="1066">
                  <c:v>0.13779735682819402</c:v>
                </c:pt>
                <c:pt idx="1067">
                  <c:v>0.15429216867469892</c:v>
                </c:pt>
                <c:pt idx="1068">
                  <c:v>0.14287974683544313</c:v>
                </c:pt>
                <c:pt idx="1069">
                  <c:v>0.12979253112033207</c:v>
                </c:pt>
                <c:pt idx="1070">
                  <c:v>0.15739202657807322</c:v>
                </c:pt>
                <c:pt idx="1071">
                  <c:v>0.13651145602365114</c:v>
                </c:pt>
                <c:pt idx="1072">
                  <c:v>0.14148148148148176</c:v>
                </c:pt>
                <c:pt idx="1073">
                  <c:v>0.14355345911949699</c:v>
                </c:pt>
                <c:pt idx="1074">
                  <c:v>0.14481203007518806</c:v>
                </c:pt>
                <c:pt idx="1075">
                  <c:v>0.13806451612903226</c:v>
                </c:pt>
                <c:pt idx="1076">
                  <c:v>0.15023474178403773</c:v>
                </c:pt>
                <c:pt idx="1077">
                  <c:v>0.15167197452229311</c:v>
                </c:pt>
                <c:pt idx="1078">
                  <c:v>0.15855072463768116</c:v>
                </c:pt>
                <c:pt idx="1079">
                  <c:v>0.1628148148148148</c:v>
                </c:pt>
                <c:pt idx="1080">
                  <c:v>0.12323651452282162</c:v>
                </c:pt>
                <c:pt idx="1081">
                  <c:v>0.129847645429363</c:v>
                </c:pt>
                <c:pt idx="1082">
                  <c:v>0.14857521537442028</c:v>
                </c:pt>
                <c:pt idx="1083">
                  <c:v>0.12701264138389889</c:v>
                </c:pt>
                <c:pt idx="1084">
                  <c:v>0.15230333097094276</c:v>
                </c:pt>
                <c:pt idx="1085">
                  <c:v>0.15144230769230796</c:v>
                </c:pt>
                <c:pt idx="1086">
                  <c:v>0.13617478510028652</c:v>
                </c:pt>
                <c:pt idx="1087">
                  <c:v>0.16990504017531069</c:v>
                </c:pt>
                <c:pt idx="1088">
                  <c:v>0.17434782608695654</c:v>
                </c:pt>
                <c:pt idx="1089">
                  <c:v>0.14800783801436981</c:v>
                </c:pt>
                <c:pt idx="1090">
                  <c:v>0.15277192982456142</c:v>
                </c:pt>
                <c:pt idx="1091">
                  <c:v>0.15039946737683102</c:v>
                </c:pt>
                <c:pt idx="1092">
                  <c:v>0.17190923317683907</c:v>
                </c:pt>
                <c:pt idx="1093">
                  <c:v>0.17177068214804064</c:v>
                </c:pt>
                <c:pt idx="1094">
                  <c:v>0.14441656210790482</c:v>
                </c:pt>
                <c:pt idx="1095">
                  <c:v>0.14267605633802816</c:v>
                </c:pt>
                <c:pt idx="1096">
                  <c:v>0.12913105413105413</c:v>
                </c:pt>
                <c:pt idx="1097">
                  <c:v>0.13485987696514012</c:v>
                </c:pt>
                <c:pt idx="1098">
                  <c:v>0.14224072672218024</c:v>
                </c:pt>
                <c:pt idx="1099">
                  <c:v>0.15775988286969275</c:v>
                </c:pt>
                <c:pt idx="1100">
                  <c:v>0.17095406360424029</c:v>
                </c:pt>
                <c:pt idx="1101">
                  <c:v>0.15088874259381171</c:v>
                </c:pt>
                <c:pt idx="1102">
                  <c:v>0.15274064171123017</c:v>
                </c:pt>
                <c:pt idx="1103">
                  <c:v>0.11916890080428962</c:v>
                </c:pt>
                <c:pt idx="1104">
                  <c:v>0.15386597938144339</c:v>
                </c:pt>
                <c:pt idx="1105">
                  <c:v>9.6902654867256632E-2</c:v>
                </c:pt>
                <c:pt idx="1106">
                  <c:v>0.12650494159928133</c:v>
                </c:pt>
                <c:pt idx="1107">
                  <c:v>0.16223591549295774</c:v>
                </c:pt>
                <c:pt idx="1108">
                  <c:v>0.13053221288515404</c:v>
                </c:pt>
                <c:pt idx="1109">
                  <c:v>0.1294245385450597</c:v>
                </c:pt>
                <c:pt idx="1110">
                  <c:v>0.15334855403348566</c:v>
                </c:pt>
                <c:pt idx="1111">
                  <c:v>0.16349397590361434</c:v>
                </c:pt>
                <c:pt idx="1112">
                  <c:v>0.13792756539235421</c:v>
                </c:pt>
                <c:pt idx="1113">
                  <c:v>0.12771428571428584</c:v>
                </c:pt>
                <c:pt idx="1114">
                  <c:v>0.17495412844036709</c:v>
                </c:pt>
                <c:pt idx="1115">
                  <c:v>0.12423645320197055</c:v>
                </c:pt>
                <c:pt idx="1116">
                  <c:v>0.1281376518218624</c:v>
                </c:pt>
                <c:pt idx="1117">
                  <c:v>0.14423076923076922</c:v>
                </c:pt>
                <c:pt idx="1118">
                  <c:v>0.14977777777777779</c:v>
                </c:pt>
                <c:pt idx="1119">
                  <c:v>0.13691345151199197</c:v>
                </c:pt>
                <c:pt idx="1120">
                  <c:v>0.12427385892116193</c:v>
                </c:pt>
                <c:pt idx="1121">
                  <c:v>0.14207525655644254</c:v>
                </c:pt>
                <c:pt idx="1122">
                  <c:v>0.15694879832810882</c:v>
                </c:pt>
                <c:pt idx="1123">
                  <c:v>0.14136069114470842</c:v>
                </c:pt>
                <c:pt idx="1124">
                  <c:v>0.18066095471236246</c:v>
                </c:pt>
                <c:pt idx="1125">
                  <c:v>0.11993204983012459</c:v>
                </c:pt>
                <c:pt idx="1126">
                  <c:v>0.14926553672316398</c:v>
                </c:pt>
                <c:pt idx="1127">
                  <c:v>0.14346793349168663</c:v>
                </c:pt>
                <c:pt idx="1128">
                  <c:v>0.14956544298871449</c:v>
                </c:pt>
                <c:pt idx="1129">
                  <c:v>0.15167482122694767</c:v>
                </c:pt>
                <c:pt idx="1130">
                  <c:v>0.14082339361292823</c:v>
                </c:pt>
                <c:pt idx="1131">
                  <c:v>0.12361581920903959</c:v>
                </c:pt>
                <c:pt idx="1132">
                  <c:v>0.13893617021276608</c:v>
                </c:pt>
                <c:pt idx="1133">
                  <c:v>0.12850701402805612</c:v>
                </c:pt>
                <c:pt idx="1134">
                  <c:v>0.16936370777690496</c:v>
                </c:pt>
                <c:pt idx="1135">
                  <c:v>0.13072847682119224</c:v>
                </c:pt>
                <c:pt idx="1136">
                  <c:v>0.13704206241519684</c:v>
                </c:pt>
                <c:pt idx="1137">
                  <c:v>0.15672029060716164</c:v>
                </c:pt>
                <c:pt idx="1138">
                  <c:v>0.15278827263110181</c:v>
                </c:pt>
                <c:pt idx="1139">
                  <c:v>0.12198327359617689</c:v>
                </c:pt>
                <c:pt idx="1140">
                  <c:v>0.17697471789744337</c:v>
                </c:pt>
                <c:pt idx="1141">
                  <c:v>0.16890027591643686</c:v>
                </c:pt>
                <c:pt idx="1142">
                  <c:v>0.14942755625740242</c:v>
                </c:pt>
                <c:pt idx="1143">
                  <c:v>0.13703644755689981</c:v>
                </c:pt>
                <c:pt idx="1144">
                  <c:v>0.11757630431514059</c:v>
                </c:pt>
                <c:pt idx="1145">
                  <c:v>0.11023316062176165</c:v>
                </c:pt>
                <c:pt idx="1146">
                  <c:v>0.14835926667693741</c:v>
                </c:pt>
                <c:pt idx="1147">
                  <c:v>0.13205786280914605</c:v>
                </c:pt>
                <c:pt idx="1148">
                  <c:v>0.10392749244712995</c:v>
                </c:pt>
                <c:pt idx="1149">
                  <c:v>8.2868981283040447E-2</c:v>
                </c:pt>
                <c:pt idx="1150">
                  <c:v>0.13463514902363818</c:v>
                </c:pt>
                <c:pt idx="1151">
                  <c:v>0.10693877551020414</c:v>
                </c:pt>
                <c:pt idx="1152">
                  <c:v>0.10845148223163327</c:v>
                </c:pt>
                <c:pt idx="1153">
                  <c:v>0.10728163541138715</c:v>
                </c:pt>
                <c:pt idx="1154">
                  <c:v>0.1376181474480152</c:v>
                </c:pt>
                <c:pt idx="1155">
                  <c:v>0.13542126157917964</c:v>
                </c:pt>
                <c:pt idx="1156">
                  <c:v>0.13784097504352869</c:v>
                </c:pt>
                <c:pt idx="1157">
                  <c:v>0.18346839546191274</c:v>
                </c:pt>
                <c:pt idx="1158">
                  <c:v>0.19868276619099889</c:v>
                </c:pt>
                <c:pt idx="1159">
                  <c:v>0.15328467153284683</c:v>
                </c:pt>
                <c:pt idx="1160">
                  <c:v>0.11311373523927913</c:v>
                </c:pt>
                <c:pt idx="1161">
                  <c:v>0.19212676405050744</c:v>
                </c:pt>
                <c:pt idx="1162">
                  <c:v>0.13841368584758953</c:v>
                </c:pt>
                <c:pt idx="1163">
                  <c:v>0.11028945700401438</c:v>
                </c:pt>
                <c:pt idx="1164">
                  <c:v>0.14203018399834622</c:v>
                </c:pt>
                <c:pt idx="1165">
                  <c:v>0.12119064493267204</c:v>
                </c:pt>
                <c:pt idx="1166">
                  <c:v>0.12497259372944525</c:v>
                </c:pt>
                <c:pt idx="1167">
                  <c:v>0.10485074626865677</c:v>
                </c:pt>
                <c:pt idx="1168">
                  <c:v>0.13877077696173168</c:v>
                </c:pt>
                <c:pt idx="1169">
                  <c:v>0.11892077676576736</c:v>
                </c:pt>
                <c:pt idx="1170">
                  <c:v>0.13553113553113577</c:v>
                </c:pt>
                <c:pt idx="1171">
                  <c:v>0.11191611058150619</c:v>
                </c:pt>
                <c:pt idx="1172">
                  <c:v>9.5914458984998521E-2</c:v>
                </c:pt>
                <c:pt idx="1173">
                  <c:v>0.12571610439210706</c:v>
                </c:pt>
                <c:pt idx="1174">
                  <c:v>9.2689490207803857E-2</c:v>
                </c:pt>
                <c:pt idx="1175">
                  <c:v>0.13288052943225345</c:v>
                </c:pt>
                <c:pt idx="1176">
                  <c:v>0.13340486409155938</c:v>
                </c:pt>
                <c:pt idx="1177">
                  <c:v>0.13765848839124001</c:v>
                </c:pt>
                <c:pt idx="1178">
                  <c:v>0.12881451272676139</c:v>
                </c:pt>
                <c:pt idx="1179">
                  <c:v>0.15947065900280721</c:v>
                </c:pt>
                <c:pt idx="1180">
                  <c:v>0.12239715591670899</c:v>
                </c:pt>
                <c:pt idx="1181">
                  <c:v>0.11938271604938271</c:v>
                </c:pt>
                <c:pt idx="1182">
                  <c:v>0.14785570521752595</c:v>
                </c:pt>
                <c:pt idx="1183">
                  <c:v>0.21748554913294807</c:v>
                </c:pt>
                <c:pt idx="1184">
                  <c:v>0.13409610983981693</c:v>
                </c:pt>
                <c:pt idx="1185">
                  <c:v>0.14405119498498106</c:v>
                </c:pt>
                <c:pt idx="1186">
                  <c:v>0.17824004788985348</c:v>
                </c:pt>
                <c:pt idx="1187">
                  <c:v>0.12445464982778416</c:v>
                </c:pt>
                <c:pt idx="1188">
                  <c:v>0.14809815950920263</c:v>
                </c:pt>
                <c:pt idx="1189">
                  <c:v>0.13768577494692139</c:v>
                </c:pt>
                <c:pt idx="1190">
                  <c:v>9.783427495291902E-2</c:v>
                </c:pt>
                <c:pt idx="1191">
                  <c:v>0.19037656903765673</c:v>
                </c:pt>
                <c:pt idx="1192">
                  <c:v>0.16228571428571417</c:v>
                </c:pt>
                <c:pt idx="1193">
                  <c:v>0.12579473206176217</c:v>
                </c:pt>
                <c:pt idx="1194">
                  <c:v>0.16430801248699284</c:v>
                </c:pt>
                <c:pt idx="1195">
                  <c:v>0.13461918892185956</c:v>
                </c:pt>
                <c:pt idx="1196">
                  <c:v>0.16918429003021149</c:v>
                </c:pt>
                <c:pt idx="1197">
                  <c:v>0.21327602674307539</c:v>
                </c:pt>
                <c:pt idx="1198">
                  <c:v>0.12474885844748862</c:v>
                </c:pt>
                <c:pt idx="1199">
                  <c:v>0.18141783029001093</c:v>
                </c:pt>
                <c:pt idx="1200">
                  <c:v>0.14680105170902721</c:v>
                </c:pt>
                <c:pt idx="1201">
                  <c:v>0.12777251184834118</c:v>
                </c:pt>
                <c:pt idx="1202">
                  <c:v>0.16297968397291196</c:v>
                </c:pt>
                <c:pt idx="1203">
                  <c:v>0.15750766087844753</c:v>
                </c:pt>
                <c:pt idx="1204">
                  <c:v>0.14096170970614424</c:v>
                </c:pt>
                <c:pt idx="1205">
                  <c:v>0.13739635157545624</c:v>
                </c:pt>
                <c:pt idx="1206">
                  <c:v>0.1320877335499594</c:v>
                </c:pt>
                <c:pt idx="1207">
                  <c:v>0.12189723320158111</c:v>
                </c:pt>
                <c:pt idx="1208">
                  <c:v>0.14556074766355137</c:v>
                </c:pt>
                <c:pt idx="1209">
                  <c:v>0.12371888726207909</c:v>
                </c:pt>
                <c:pt idx="1210">
                  <c:v>0.15222405271828671</c:v>
                </c:pt>
                <c:pt idx="1211">
                  <c:v>0.13320220298977184</c:v>
                </c:pt>
                <c:pt idx="1212">
                  <c:v>0.19834710743801653</c:v>
                </c:pt>
                <c:pt idx="1213">
                  <c:v>0.17256944444444464</c:v>
                </c:pt>
                <c:pt idx="1214">
                  <c:v>0.17939221272554606</c:v>
                </c:pt>
                <c:pt idx="1215">
                  <c:v>0.13652173913043489</c:v>
                </c:pt>
                <c:pt idx="1216">
                  <c:v>0.17973102785782924</c:v>
                </c:pt>
                <c:pt idx="1217">
                  <c:v>0.18884615384615402</c:v>
                </c:pt>
                <c:pt idx="1218">
                  <c:v>0.18273921200750481</c:v>
                </c:pt>
                <c:pt idx="1219">
                  <c:v>0.18145077720207253</c:v>
                </c:pt>
                <c:pt idx="1220">
                  <c:v>0.17648752399232256</c:v>
                </c:pt>
                <c:pt idx="1221">
                  <c:v>0.17831655992680695</c:v>
                </c:pt>
                <c:pt idx="1222">
                  <c:v>0.18933333333333349</c:v>
                </c:pt>
                <c:pt idx="1223">
                  <c:v>0.1813419117647059</c:v>
                </c:pt>
                <c:pt idx="1224">
                  <c:v>0.16425255338904363</c:v>
                </c:pt>
                <c:pt idx="1225">
                  <c:v>0.14532374100719436</c:v>
                </c:pt>
                <c:pt idx="1226">
                  <c:v>0.14557069846678025</c:v>
                </c:pt>
                <c:pt idx="1227">
                  <c:v>0.1405550581915847</c:v>
                </c:pt>
                <c:pt idx="1228">
                  <c:v>0.11926910299003322</c:v>
                </c:pt>
                <c:pt idx="1229">
                  <c:v>0.13408146300914381</c:v>
                </c:pt>
                <c:pt idx="1230">
                  <c:v>0.14163879598662216</c:v>
                </c:pt>
                <c:pt idx="1231">
                  <c:v>0.15472636815920413</c:v>
                </c:pt>
                <c:pt idx="1232">
                  <c:v>0.12748287671232889</c:v>
                </c:pt>
                <c:pt idx="1233">
                  <c:v>0.13242258652094721</c:v>
                </c:pt>
                <c:pt idx="1234">
                  <c:v>0.14456721915285464</c:v>
                </c:pt>
                <c:pt idx="1235">
                  <c:v>0.12930273609885262</c:v>
                </c:pt>
                <c:pt idx="1236">
                  <c:v>0.12775735294117646</c:v>
                </c:pt>
                <c:pt idx="1237">
                  <c:v>0.14374374374374374</c:v>
                </c:pt>
                <c:pt idx="1238">
                  <c:v>0.11049210770659244</c:v>
                </c:pt>
                <c:pt idx="1239">
                  <c:v>0.13648029330889094</c:v>
                </c:pt>
                <c:pt idx="1240">
                  <c:v>0.13070652173913042</c:v>
                </c:pt>
                <c:pt idx="1241">
                  <c:v>0.13378623188405811</c:v>
                </c:pt>
                <c:pt idx="1242">
                  <c:v>0.12957371225577255</c:v>
                </c:pt>
                <c:pt idx="1243">
                  <c:v>0.14883040935672529</c:v>
                </c:pt>
                <c:pt idx="1244">
                  <c:v>0.12669584245076584</c:v>
                </c:pt>
                <c:pt idx="1245">
                  <c:v>0.13850746268656725</c:v>
                </c:pt>
                <c:pt idx="1246">
                  <c:v>0.12898852971845667</c:v>
                </c:pt>
                <c:pt idx="1247">
                  <c:v>0.14190000000000011</c:v>
                </c:pt>
                <c:pt idx="1248">
                  <c:v>0.12288461538461544</c:v>
                </c:pt>
                <c:pt idx="1249">
                  <c:v>0.13857566765578624</c:v>
                </c:pt>
                <c:pt idx="1250">
                  <c:v>0.14565217391304333</c:v>
                </c:pt>
                <c:pt idx="1251">
                  <c:v>0.13105981112277021</c:v>
                </c:pt>
                <c:pt idx="1252">
                  <c:v>0.14243070362473348</c:v>
                </c:pt>
                <c:pt idx="1253">
                  <c:v>0.12328767123287672</c:v>
                </c:pt>
                <c:pt idx="1254">
                  <c:v>0.14029126213592252</c:v>
                </c:pt>
                <c:pt idx="1255">
                  <c:v>0.13136456211812628</c:v>
                </c:pt>
                <c:pt idx="1256">
                  <c:v>0.14926605504587176</c:v>
                </c:pt>
                <c:pt idx="1257">
                  <c:v>0.11217464315701101</c:v>
                </c:pt>
                <c:pt idx="1258">
                  <c:v>0.14158838599487628</c:v>
                </c:pt>
                <c:pt idx="1259">
                  <c:v>0.14537444933920704</c:v>
                </c:pt>
                <c:pt idx="1260">
                  <c:v>0.13690987124463519</c:v>
                </c:pt>
                <c:pt idx="1261">
                  <c:v>0.11194690265486713</c:v>
                </c:pt>
                <c:pt idx="1262">
                  <c:v>0.12957130358705171</c:v>
                </c:pt>
                <c:pt idx="1263">
                  <c:v>0.12843224092116931</c:v>
                </c:pt>
                <c:pt idx="1264">
                  <c:v>0.10208711433756797</c:v>
                </c:pt>
                <c:pt idx="1265">
                  <c:v>0.10008554319931565</c:v>
                </c:pt>
                <c:pt idx="1266">
                  <c:v>9.7968197879858651E-2</c:v>
                </c:pt>
                <c:pt idx="1267">
                  <c:v>0.13841524573721187</c:v>
                </c:pt>
                <c:pt idx="1268">
                  <c:v>0.14865134865134871</c:v>
                </c:pt>
                <c:pt idx="1269">
                  <c:v>0.12514551804423737</c:v>
                </c:pt>
                <c:pt idx="1270">
                  <c:v>0.15693181818181831</c:v>
                </c:pt>
                <c:pt idx="1271">
                  <c:v>0.12993865030674845</c:v>
                </c:pt>
                <c:pt idx="1272">
                  <c:v>0.1496332518337409</c:v>
                </c:pt>
                <c:pt idx="1273">
                  <c:v>0.13600416233090531</c:v>
                </c:pt>
                <c:pt idx="1274">
                  <c:v>0.13886113886113899</c:v>
                </c:pt>
                <c:pt idx="1275">
                  <c:v>0.14007976071784647</c:v>
                </c:pt>
                <c:pt idx="1276">
                  <c:v>0.12628726287262881</c:v>
                </c:pt>
                <c:pt idx="1277">
                  <c:v>0.12383985441310287</c:v>
                </c:pt>
                <c:pt idx="1278">
                  <c:v>0.11276400367309462</c:v>
                </c:pt>
                <c:pt idx="1279">
                  <c:v>0.12891791044776138</c:v>
                </c:pt>
                <c:pt idx="1280">
                  <c:v>0.12059620596205975</c:v>
                </c:pt>
                <c:pt idx="1281">
                  <c:v>0.10754545454545461</c:v>
                </c:pt>
                <c:pt idx="1282">
                  <c:v>0.12380467955239066</c:v>
                </c:pt>
                <c:pt idx="1283">
                  <c:v>0.17204819277108449</c:v>
                </c:pt>
                <c:pt idx="1284">
                  <c:v>0.16856148491879364</c:v>
                </c:pt>
                <c:pt idx="1285">
                  <c:v>0.22154206824693931</c:v>
                </c:pt>
                <c:pt idx="1286">
                  <c:v>0.18031649083842344</c:v>
                </c:pt>
                <c:pt idx="1287">
                  <c:v>0.19582881906825567</c:v>
                </c:pt>
                <c:pt idx="1288">
                  <c:v>0.17982832618025749</c:v>
                </c:pt>
                <c:pt idx="1289">
                  <c:v>0.12917466410748563</c:v>
                </c:pt>
                <c:pt idx="1290">
                  <c:v>0.14443405051449978</c:v>
                </c:pt>
                <c:pt idx="1291">
                  <c:v>0.1418558736426456</c:v>
                </c:pt>
                <c:pt idx="1292">
                  <c:v>0.16632653061224489</c:v>
                </c:pt>
                <c:pt idx="1293">
                  <c:v>0.18288659793814435</c:v>
                </c:pt>
                <c:pt idx="1294">
                  <c:v>0.14102306920762286</c:v>
                </c:pt>
                <c:pt idx="1295">
                  <c:v>0.11724806201550389</c:v>
                </c:pt>
                <c:pt idx="1296">
                  <c:v>0.14917525773195878</c:v>
                </c:pt>
                <c:pt idx="1297">
                  <c:v>0.12982982982982982</c:v>
                </c:pt>
                <c:pt idx="1298">
                  <c:v>0.17502702702702713</c:v>
                </c:pt>
                <c:pt idx="1299">
                  <c:v>0.13326848249027265</c:v>
                </c:pt>
                <c:pt idx="1300">
                  <c:v>0.17006960556844561</c:v>
                </c:pt>
                <c:pt idx="1301">
                  <c:v>0.1866910866910868</c:v>
                </c:pt>
                <c:pt idx="1302">
                  <c:v>0.21360737065910701</c:v>
                </c:pt>
                <c:pt idx="1303">
                  <c:v>0.1768564356435644</c:v>
                </c:pt>
                <c:pt idx="1304">
                  <c:v>0.19405162738496068</c:v>
                </c:pt>
                <c:pt idx="1305">
                  <c:v>0.18100734522560341</c:v>
                </c:pt>
                <c:pt idx="1306">
                  <c:v>0.14435946462715116</c:v>
                </c:pt>
                <c:pt idx="1307">
                  <c:v>0.15392620624408704</c:v>
                </c:pt>
                <c:pt idx="1308">
                  <c:v>0.16827195467422096</c:v>
                </c:pt>
                <c:pt idx="1309">
                  <c:v>0.17986314760508321</c:v>
                </c:pt>
                <c:pt idx="1310">
                  <c:v>0.13795811518324616</c:v>
                </c:pt>
                <c:pt idx="1311">
                  <c:v>0.16630971993410215</c:v>
                </c:pt>
                <c:pt idx="1312">
                  <c:v>0.13723958333333341</c:v>
                </c:pt>
                <c:pt idx="1313">
                  <c:v>0.17032392894461837</c:v>
                </c:pt>
                <c:pt idx="1314">
                  <c:v>0.15823798627002311</c:v>
                </c:pt>
                <c:pt idx="1315">
                  <c:v>0.13790412486064671</c:v>
                </c:pt>
                <c:pt idx="1316">
                  <c:v>0.15449241540256731</c:v>
                </c:pt>
                <c:pt idx="1317">
                  <c:v>0.12665862484921581</c:v>
                </c:pt>
                <c:pt idx="1318">
                  <c:v>0.12904820766378242</c:v>
                </c:pt>
                <c:pt idx="1319">
                  <c:v>0.14756544147565454</c:v>
                </c:pt>
                <c:pt idx="1320">
                  <c:v>0.19761697181052021</c:v>
                </c:pt>
                <c:pt idx="1321">
                  <c:v>0.23345693097547082</c:v>
                </c:pt>
                <c:pt idx="1322">
                  <c:v>0.13963906309996171</c:v>
                </c:pt>
                <c:pt idx="1323">
                  <c:v>0.19623536386542195</c:v>
                </c:pt>
                <c:pt idx="1324">
                  <c:v>0.15379770751983896</c:v>
                </c:pt>
                <c:pt idx="1325">
                  <c:v>0.17594235033259445</c:v>
                </c:pt>
                <c:pt idx="1326">
                  <c:v>0.19063509149623262</c:v>
                </c:pt>
                <c:pt idx="1327">
                  <c:v>0.14602620087336263</c:v>
                </c:pt>
                <c:pt idx="1328">
                  <c:v>0.13069727891156463</c:v>
                </c:pt>
                <c:pt idx="1329">
                  <c:v>0.17783350050150448</c:v>
                </c:pt>
                <c:pt idx="1330">
                  <c:v>0.11956521739130439</c:v>
                </c:pt>
                <c:pt idx="1331">
                  <c:v>0.14371807967313591</c:v>
                </c:pt>
                <c:pt idx="1332">
                  <c:v>0.19603729603729625</c:v>
                </c:pt>
                <c:pt idx="1333">
                  <c:v>0.12363445378151275</c:v>
                </c:pt>
                <c:pt idx="1334">
                  <c:v>0.18507905138339933</c:v>
                </c:pt>
                <c:pt idx="1335">
                  <c:v>0.17981269510926132</c:v>
                </c:pt>
                <c:pt idx="1336">
                  <c:v>0.1496615905245347</c:v>
                </c:pt>
                <c:pt idx="1337">
                  <c:v>0.19694656488549642</c:v>
                </c:pt>
                <c:pt idx="1338">
                  <c:v>0.16193619361936204</c:v>
                </c:pt>
                <c:pt idx="1339">
                  <c:v>0.18130745658835559</c:v>
                </c:pt>
                <c:pt idx="1340">
                  <c:v>0.17081081081081081</c:v>
                </c:pt>
                <c:pt idx="1341">
                  <c:v>0.1563745019920319</c:v>
                </c:pt>
                <c:pt idx="1342">
                  <c:v>0.19528508771929837</c:v>
                </c:pt>
                <c:pt idx="1343">
                  <c:v>0.18462962962962962</c:v>
                </c:pt>
                <c:pt idx="1344">
                  <c:v>0.14652466367713016</c:v>
                </c:pt>
                <c:pt idx="1345">
                  <c:v>0.1388888888888889</c:v>
                </c:pt>
                <c:pt idx="1346">
                  <c:v>0.14009623095429047</c:v>
                </c:pt>
                <c:pt idx="1347">
                  <c:v>0.14028393966282182</c:v>
                </c:pt>
                <c:pt idx="1348">
                  <c:v>0.16796460176991149</c:v>
                </c:pt>
                <c:pt idx="1349">
                  <c:v>0.19131975199291421</c:v>
                </c:pt>
                <c:pt idx="1350">
                  <c:v>0.14702108157653546</c:v>
                </c:pt>
                <c:pt idx="1351">
                  <c:v>0.14413024850042863</c:v>
                </c:pt>
                <c:pt idx="1352">
                  <c:v>0.16478149100257081</c:v>
                </c:pt>
                <c:pt idx="1353">
                  <c:v>0.13286071726438686</c:v>
                </c:pt>
                <c:pt idx="1354">
                  <c:v>0.12254196642685852</c:v>
                </c:pt>
                <c:pt idx="1355">
                  <c:v>0.15565723793677216</c:v>
                </c:pt>
                <c:pt idx="1356">
                  <c:v>0.15911559348332058</c:v>
                </c:pt>
                <c:pt idx="1357">
                  <c:v>0.16320523303352422</c:v>
                </c:pt>
                <c:pt idx="1358">
                  <c:v>0.19038800705467368</c:v>
                </c:pt>
                <c:pt idx="1359">
                  <c:v>0.15750825082508274</c:v>
                </c:pt>
                <c:pt idx="1360">
                  <c:v>0.17805084745762725</c:v>
                </c:pt>
                <c:pt idx="1361">
                  <c:v>0.13846830985915504</c:v>
                </c:pt>
                <c:pt idx="1362">
                  <c:v>0.14155172413793113</c:v>
                </c:pt>
                <c:pt idx="1363">
                  <c:v>0.15726495726495729</c:v>
                </c:pt>
                <c:pt idx="1364">
                  <c:v>0.16552962298025123</c:v>
                </c:pt>
                <c:pt idx="1365">
                  <c:v>0.18523430592396128</c:v>
                </c:pt>
                <c:pt idx="1366">
                  <c:v>0.16211412535079514</c:v>
                </c:pt>
                <c:pt idx="1367">
                  <c:v>0.16728260869565217</c:v>
                </c:pt>
                <c:pt idx="1368">
                  <c:v>0.16014056224899587</c:v>
                </c:pt>
                <c:pt idx="1369">
                  <c:v>0.14501642935377876</c:v>
                </c:pt>
                <c:pt idx="1370">
                  <c:v>0.14232209737827714</c:v>
                </c:pt>
                <c:pt idx="1371">
                  <c:v>0.17928496319663528</c:v>
                </c:pt>
                <c:pt idx="1372">
                  <c:v>0.18412874583795791</c:v>
                </c:pt>
                <c:pt idx="1373">
                  <c:v>0.17680995475113137</c:v>
                </c:pt>
                <c:pt idx="1374">
                  <c:v>0.19310161139965359</c:v>
                </c:pt>
                <c:pt idx="1375">
                  <c:v>0.18516527815103478</c:v>
                </c:pt>
                <c:pt idx="1376">
                  <c:v>0.18178484107579479</c:v>
                </c:pt>
                <c:pt idx="1377">
                  <c:v>0.16958525345622141</c:v>
                </c:pt>
                <c:pt idx="1378">
                  <c:v>0.1751540041067762</c:v>
                </c:pt>
                <c:pt idx="1379">
                  <c:v>0.14330011074197124</c:v>
                </c:pt>
                <c:pt idx="1380">
                  <c:v>0.16815068493150687</c:v>
                </c:pt>
                <c:pt idx="1381">
                  <c:v>0.14349939246658588</c:v>
                </c:pt>
                <c:pt idx="1382">
                  <c:v>0.14546553808948026</c:v>
                </c:pt>
                <c:pt idx="1383">
                  <c:v>0.13449883449883462</c:v>
                </c:pt>
                <c:pt idx="1384">
                  <c:v>0.15287341930637291</c:v>
                </c:pt>
                <c:pt idx="1385">
                  <c:v>0.15286396181384246</c:v>
                </c:pt>
                <c:pt idx="1386">
                  <c:v>0.16626065773447021</c:v>
                </c:pt>
                <c:pt idx="1387">
                  <c:v>0.19274292742927426</c:v>
                </c:pt>
                <c:pt idx="1388">
                  <c:v>0.20778508771929846</c:v>
                </c:pt>
                <c:pt idx="1389">
                  <c:v>0.15259481037924164</c:v>
                </c:pt>
                <c:pt idx="1390">
                  <c:v>0.18803894297635626</c:v>
                </c:pt>
                <c:pt idx="1391">
                  <c:v>0.19652173913043489</c:v>
                </c:pt>
                <c:pt idx="1392">
                  <c:v>0.14669987546699886</c:v>
                </c:pt>
                <c:pt idx="1393">
                  <c:v>0.14166890260262946</c:v>
                </c:pt>
                <c:pt idx="1394">
                  <c:v>0.13886010362694301</c:v>
                </c:pt>
                <c:pt idx="1395">
                  <c:v>0.12132701421800952</c:v>
                </c:pt>
                <c:pt idx="1396">
                  <c:v>0.13620689655172438</c:v>
                </c:pt>
                <c:pt idx="1397">
                  <c:v>0.13928240434264541</c:v>
                </c:pt>
                <c:pt idx="1398">
                  <c:v>0.12876535229476416</c:v>
                </c:pt>
                <c:pt idx="1399">
                  <c:v>0.13769930162076691</c:v>
                </c:pt>
                <c:pt idx="1400">
                  <c:v>0.15237672145713024</c:v>
                </c:pt>
                <c:pt idx="1401">
                  <c:v>0.14941022280471833</c:v>
                </c:pt>
                <c:pt idx="1402">
                  <c:v>0.22327505671960488</c:v>
                </c:pt>
                <c:pt idx="1403">
                  <c:v>0.14828850855745737</c:v>
                </c:pt>
                <c:pt idx="1404">
                  <c:v>0.12501568972009541</c:v>
                </c:pt>
                <c:pt idx="1405">
                  <c:v>0.14310344827586219</c:v>
                </c:pt>
                <c:pt idx="1406">
                  <c:v>0.15349887133182863</c:v>
                </c:pt>
                <c:pt idx="1407">
                  <c:v>0.13808933002481391</c:v>
                </c:pt>
                <c:pt idx="1408">
                  <c:v>0.15927446047927993</c:v>
                </c:pt>
                <c:pt idx="1409">
                  <c:v>0.13049163179916332</c:v>
                </c:pt>
                <c:pt idx="1410">
                  <c:v>0.15124771758977495</c:v>
                </c:pt>
                <c:pt idx="1411">
                  <c:v>0.14729665451086107</c:v>
                </c:pt>
                <c:pt idx="1412">
                  <c:v>0.16706067769897548</c:v>
                </c:pt>
                <c:pt idx="1413">
                  <c:v>0.15083964927923921</c:v>
                </c:pt>
                <c:pt idx="1414">
                  <c:v>0.16088661037394436</c:v>
                </c:pt>
                <c:pt idx="1415">
                  <c:v>0.11838926174496645</c:v>
                </c:pt>
                <c:pt idx="1416">
                  <c:v>0.15338499780669701</c:v>
                </c:pt>
                <c:pt idx="1417">
                  <c:v>0.13063896399601538</c:v>
                </c:pt>
                <c:pt idx="1418">
                  <c:v>0.14925373134328368</c:v>
                </c:pt>
                <c:pt idx="1419">
                  <c:v>0.13490295895641119</c:v>
                </c:pt>
                <c:pt idx="1420">
                  <c:v>0.1216983811417211</c:v>
                </c:pt>
                <c:pt idx="1421">
                  <c:v>0.13535697692426818</c:v>
                </c:pt>
                <c:pt idx="1422">
                  <c:v>0.12797022616661888</c:v>
                </c:pt>
                <c:pt idx="1423">
                  <c:v>0.12605976372480887</c:v>
                </c:pt>
                <c:pt idx="1424">
                  <c:v>0.17217338587450742</c:v>
                </c:pt>
                <c:pt idx="1425">
                  <c:v>0.11905832958464538</c:v>
                </c:pt>
                <c:pt idx="1426">
                  <c:v>0.12291497975708508</c:v>
                </c:pt>
                <c:pt idx="1427">
                  <c:v>0.14326647564469921</c:v>
                </c:pt>
                <c:pt idx="1428">
                  <c:v>0.12056856187290969</c:v>
                </c:pt>
                <c:pt idx="1429">
                  <c:v>0.14950683509257673</c:v>
                </c:pt>
                <c:pt idx="1430">
                  <c:v>0.12896119301813264</c:v>
                </c:pt>
                <c:pt idx="1431">
                  <c:v>0.14040293612369217</c:v>
                </c:pt>
                <c:pt idx="1432">
                  <c:v>0.13212357528494278</c:v>
                </c:pt>
                <c:pt idx="1433">
                  <c:v>0.14257620452310721</c:v>
                </c:pt>
                <c:pt idx="1434">
                  <c:v>0.11504862370199442</c:v>
                </c:pt>
                <c:pt idx="1435">
                  <c:v>9.8855689764780777E-2</c:v>
                </c:pt>
                <c:pt idx="1436">
                  <c:v>0.10001536334306345</c:v>
                </c:pt>
                <c:pt idx="1437">
                  <c:v>9.8955470038482873E-2</c:v>
                </c:pt>
                <c:pt idx="1438">
                  <c:v>0.12902232486528098</c:v>
                </c:pt>
                <c:pt idx="1439">
                  <c:v>0.1235701627195103</c:v>
                </c:pt>
                <c:pt idx="1440">
                  <c:v>0.15513928914505298</c:v>
                </c:pt>
                <c:pt idx="1441">
                  <c:v>0.13130304543185223</c:v>
                </c:pt>
                <c:pt idx="1442">
                  <c:v>0.106647537063606</c:v>
                </c:pt>
                <c:pt idx="1443">
                  <c:v>0.10143613000755859</c:v>
                </c:pt>
                <c:pt idx="1444">
                  <c:v>0.10342357828391362</c:v>
                </c:pt>
                <c:pt idx="1445">
                  <c:v>0.11832349825994855</c:v>
                </c:pt>
                <c:pt idx="1446">
                  <c:v>0.12630792227204782</c:v>
                </c:pt>
                <c:pt idx="1447">
                  <c:v>0.18403483309143712</c:v>
                </c:pt>
                <c:pt idx="1448">
                  <c:v>0.11511216056670602</c:v>
                </c:pt>
                <c:pt idx="1449">
                  <c:v>0.1330036091431627</c:v>
                </c:pt>
                <c:pt idx="1450">
                  <c:v>0.13</c:v>
                </c:pt>
                <c:pt idx="1451">
                  <c:v>0.10979003288641552</c:v>
                </c:pt>
                <c:pt idx="1452">
                  <c:v>0.15621679064824667</c:v>
                </c:pt>
                <c:pt idx="1453">
                  <c:v>0.13566770626594837</c:v>
                </c:pt>
                <c:pt idx="1454">
                  <c:v>0.13022755227552277</c:v>
                </c:pt>
                <c:pt idx="1455">
                  <c:v>0.16523572827233021</c:v>
                </c:pt>
                <c:pt idx="1456">
                  <c:v>0.12728910237166027</c:v>
                </c:pt>
                <c:pt idx="1457">
                  <c:v>0.1376659678546471</c:v>
                </c:pt>
                <c:pt idx="1458">
                  <c:v>0.10919285819684225</c:v>
                </c:pt>
                <c:pt idx="1459">
                  <c:v>0.11480186480186473</c:v>
                </c:pt>
                <c:pt idx="1460">
                  <c:v>0.15803150885171349</c:v>
                </c:pt>
                <c:pt idx="1461">
                  <c:v>0.14944064117548858</c:v>
                </c:pt>
                <c:pt idx="1462">
                  <c:v>0.13330380868024802</c:v>
                </c:pt>
                <c:pt idx="1463">
                  <c:v>0.13826269912834391</c:v>
                </c:pt>
                <c:pt idx="1464">
                  <c:v>0.14421123899796906</c:v>
                </c:pt>
                <c:pt idx="1465">
                  <c:v>0.12884181281472476</c:v>
                </c:pt>
                <c:pt idx="1466">
                  <c:v>0.14208874943971314</c:v>
                </c:pt>
                <c:pt idx="1467">
                  <c:v>0.15732519422863483</c:v>
                </c:pt>
                <c:pt idx="1468">
                  <c:v>0.1610576923076924</c:v>
                </c:pt>
                <c:pt idx="1469">
                  <c:v>0.15155044402387541</c:v>
                </c:pt>
                <c:pt idx="1470">
                  <c:v>0.14161008729388938</c:v>
                </c:pt>
                <c:pt idx="1471">
                  <c:v>0.14780912364945978</c:v>
                </c:pt>
                <c:pt idx="1472">
                  <c:v>0.15861853414596047</c:v>
                </c:pt>
                <c:pt idx="1473">
                  <c:v>0.11412867765923057</c:v>
                </c:pt>
                <c:pt idx="1474">
                  <c:v>0.14681567666870787</c:v>
                </c:pt>
                <c:pt idx="1475">
                  <c:v>0.18206478378809651</c:v>
                </c:pt>
                <c:pt idx="1476">
                  <c:v>0.15722222222222232</c:v>
                </c:pt>
                <c:pt idx="1477">
                  <c:v>0.18198970840480283</c:v>
                </c:pt>
                <c:pt idx="1478">
                  <c:v>0.14923766816143519</c:v>
                </c:pt>
                <c:pt idx="1479">
                  <c:v>0.1831429696730997</c:v>
                </c:pt>
                <c:pt idx="1480">
                  <c:v>0.19730856709628505</c:v>
                </c:pt>
                <c:pt idx="1481">
                  <c:v>0.13283858998144721</c:v>
                </c:pt>
                <c:pt idx="1482">
                  <c:v>0.15740896123510667</c:v>
                </c:pt>
                <c:pt idx="1483">
                  <c:v>0.17294034090909108</c:v>
                </c:pt>
                <c:pt idx="1484">
                  <c:v>0.15819861431870669</c:v>
                </c:pt>
                <c:pt idx="1485">
                  <c:v>0.14772541985977511</c:v>
                </c:pt>
                <c:pt idx="1486">
                  <c:v>0.16162924582613711</c:v>
                </c:pt>
                <c:pt idx="1487">
                  <c:v>0.18928144734596369</c:v>
                </c:pt>
                <c:pt idx="1488">
                  <c:v>0.16527342389411354</c:v>
                </c:pt>
                <c:pt idx="1489">
                  <c:v>0.16715116279069769</c:v>
                </c:pt>
                <c:pt idx="1490">
                  <c:v>0.1610196326789107</c:v>
                </c:pt>
                <c:pt idx="1491">
                  <c:v>0.14653834212977349</c:v>
                </c:pt>
                <c:pt idx="1492">
                  <c:v>0.14323475962332738</c:v>
                </c:pt>
              </c:numCache>
            </c:numRef>
          </c:xVal>
          <c:yVal>
            <c:numRef>
              <c:f>Sheet1!$J$2:$J$183</c:f>
              <c:numCache>
                <c:formatCode>General</c:formatCode>
                <c:ptCount val="182"/>
                <c:pt idx="0">
                  <c:v>0.13756996764985588</c:v>
                </c:pt>
                <c:pt idx="1">
                  <c:v>0.18002814242616944</c:v>
                </c:pt>
                <c:pt idx="2">
                  <c:v>0.11939615972466579</c:v>
                </c:pt>
                <c:pt idx="3">
                  <c:v>0.12347310357589666</c:v>
                </c:pt>
                <c:pt idx="4">
                  <c:v>0.16046932424888907</c:v>
                </c:pt>
                <c:pt idx="5">
                  <c:v>0.12764196894388863</c:v>
                </c:pt>
                <c:pt idx="6">
                  <c:v>0.11238813368457203</c:v>
                </c:pt>
                <c:pt idx="7">
                  <c:v>0.14033770723343206</c:v>
                </c:pt>
                <c:pt idx="8">
                  <c:v>0.11091027161662144</c:v>
                </c:pt>
                <c:pt idx="9">
                  <c:v>0.11533998139093742</c:v>
                </c:pt>
                <c:pt idx="10">
                  <c:v>0.10358154369153012</c:v>
                </c:pt>
                <c:pt idx="11">
                  <c:v>0.12061686095661095</c:v>
                </c:pt>
                <c:pt idx="12">
                  <c:v>0.19013540926090977</c:v>
                </c:pt>
                <c:pt idx="13">
                  <c:v>0.12734853221324025</c:v>
                </c:pt>
                <c:pt idx="14">
                  <c:v>0.1132087763658514</c:v>
                </c:pt>
                <c:pt idx="15">
                  <c:v>0.13211233650534959</c:v>
                </c:pt>
                <c:pt idx="16">
                  <c:v>0.16261018864510909</c:v>
                </c:pt>
                <c:pt idx="17">
                  <c:v>0.1398578279222471</c:v>
                </c:pt>
                <c:pt idx="18">
                  <c:v>9.0994664811825277E-2</c:v>
                </c:pt>
                <c:pt idx="19">
                  <c:v>0.10706713904714052</c:v>
                </c:pt>
                <c:pt idx="20">
                  <c:v>0.15873760103389378</c:v>
                </c:pt>
                <c:pt idx="21">
                  <c:v>0.10942961547525511</c:v>
                </c:pt>
                <c:pt idx="22">
                  <c:v>0.14209153780132458</c:v>
                </c:pt>
                <c:pt idx="23">
                  <c:v>0.14891191105194418</c:v>
                </c:pt>
                <c:pt idx="24">
                  <c:v>0.15200471562835638</c:v>
                </c:pt>
                <c:pt idx="25">
                  <c:v>0.11820888633193907</c:v>
                </c:pt>
                <c:pt idx="26">
                  <c:v>0.13988807311154325</c:v>
                </c:pt>
                <c:pt idx="27">
                  <c:v>0.2075700488310159</c:v>
                </c:pt>
                <c:pt idx="28">
                  <c:v>0.157857517418906</c:v>
                </c:pt>
                <c:pt idx="29">
                  <c:v>0.16828305832078733</c:v>
                </c:pt>
                <c:pt idx="30">
                  <c:v>0.20984628277135126</c:v>
                </c:pt>
                <c:pt idx="31">
                  <c:v>0.15317254045403475</c:v>
                </c:pt>
                <c:pt idx="32">
                  <c:v>0.12331485643768345</c:v>
                </c:pt>
                <c:pt idx="33">
                  <c:v>0.12918886043582004</c:v>
                </c:pt>
                <c:pt idx="34">
                  <c:v>0.12549726641433154</c:v>
                </c:pt>
                <c:pt idx="35">
                  <c:v>0.13276392305184892</c:v>
                </c:pt>
                <c:pt idx="36">
                  <c:v>0.14758961146382041</c:v>
                </c:pt>
                <c:pt idx="37">
                  <c:v>0.13792386506957718</c:v>
                </c:pt>
                <c:pt idx="38">
                  <c:v>0.12384463552751022</c:v>
                </c:pt>
                <c:pt idx="39">
                  <c:v>0.14841618643419749</c:v>
                </c:pt>
                <c:pt idx="40">
                  <c:v>0.11388492980497643</c:v>
                </c:pt>
                <c:pt idx="41">
                  <c:v>0.12631780758107841</c:v>
                </c:pt>
                <c:pt idx="42">
                  <c:v>0.12514616928100136</c:v>
                </c:pt>
                <c:pt idx="43">
                  <c:v>0.15574647568168001</c:v>
                </c:pt>
                <c:pt idx="44">
                  <c:v>0.14788943958565784</c:v>
                </c:pt>
                <c:pt idx="45">
                  <c:v>0.13012410512057188</c:v>
                </c:pt>
                <c:pt idx="46">
                  <c:v>0.16242119965444068</c:v>
                </c:pt>
                <c:pt idx="47">
                  <c:v>0.14442021285280499</c:v>
                </c:pt>
                <c:pt idx="48">
                  <c:v>0.18960579685673082</c:v>
                </c:pt>
                <c:pt idx="49">
                  <c:v>0.1401497825421264</c:v>
                </c:pt>
                <c:pt idx="50">
                  <c:v>0.17242486567793183</c:v>
                </c:pt>
                <c:pt idx="51">
                  <c:v>0.19661670084058766</c:v>
                </c:pt>
                <c:pt idx="52">
                  <c:v>0.14317048628237281</c:v>
                </c:pt>
                <c:pt idx="53">
                  <c:v>0.19048851468597627</c:v>
                </c:pt>
                <c:pt idx="54">
                  <c:v>0.16730245729032694</c:v>
                </c:pt>
                <c:pt idx="55">
                  <c:v>0.22976677180329541</c:v>
                </c:pt>
                <c:pt idx="56">
                  <c:v>0.1648517268666167</c:v>
                </c:pt>
                <c:pt idx="57">
                  <c:v>0.12873576119334221</c:v>
                </c:pt>
                <c:pt idx="58">
                  <c:v>0.15989238947737558</c:v>
                </c:pt>
                <c:pt idx="59">
                  <c:v>0.19302328159112825</c:v>
                </c:pt>
                <c:pt idx="60">
                  <c:v>0.1754860351815983</c:v>
                </c:pt>
                <c:pt idx="61">
                  <c:v>0.14782213048090695</c:v>
                </c:pt>
                <c:pt idx="62">
                  <c:v>0.19275128181278031</c:v>
                </c:pt>
                <c:pt idx="63">
                  <c:v>0.14658667782832746</c:v>
                </c:pt>
                <c:pt idx="64">
                  <c:v>0.17818720395771273</c:v>
                </c:pt>
                <c:pt idx="65">
                  <c:v>0.20265458577785886</c:v>
                </c:pt>
                <c:pt idx="66">
                  <c:v>0.19649300252902177</c:v>
                </c:pt>
                <c:pt idx="67">
                  <c:v>0.1300163778788149</c:v>
                </c:pt>
                <c:pt idx="68">
                  <c:v>0.15435775001122598</c:v>
                </c:pt>
                <c:pt idx="69">
                  <c:v>0.14942586803869629</c:v>
                </c:pt>
                <c:pt idx="70">
                  <c:v>0.15143758534482382</c:v>
                </c:pt>
                <c:pt idx="71">
                  <c:v>0.11176229198952213</c:v>
                </c:pt>
                <c:pt idx="72">
                  <c:v>0.16351796665540461</c:v>
                </c:pt>
                <c:pt idx="73">
                  <c:v>0.13870684842239947</c:v>
                </c:pt>
                <c:pt idx="74">
                  <c:v>0.16966708804617475</c:v>
                </c:pt>
                <c:pt idx="75">
                  <c:v>0.17839144809744761</c:v>
                </c:pt>
                <c:pt idx="76">
                  <c:v>0.16076270772712231</c:v>
                </c:pt>
                <c:pt idx="77">
                  <c:v>0.11425699148773046</c:v>
                </c:pt>
                <c:pt idx="78">
                  <c:v>0.16344495968548234</c:v>
                </c:pt>
                <c:pt idx="79">
                  <c:v>0.16698741424947891</c:v>
                </c:pt>
                <c:pt idx="80">
                  <c:v>0.1256079439246407</c:v>
                </c:pt>
                <c:pt idx="81">
                  <c:v>6.2862495153982151E-2</c:v>
                </c:pt>
                <c:pt idx="82">
                  <c:v>0.2283686477277847</c:v>
                </c:pt>
                <c:pt idx="83">
                  <c:v>0.19267905029064453</c:v>
                </c:pt>
                <c:pt idx="84">
                  <c:v>8.2690433547701253E-2</c:v>
                </c:pt>
                <c:pt idx="85">
                  <c:v>0.21339555591694931</c:v>
                </c:pt>
                <c:pt idx="86">
                  <c:v>0.12906669776566854</c:v>
                </c:pt>
                <c:pt idx="87">
                  <c:v>0.10680152300928712</c:v>
                </c:pt>
                <c:pt idx="88">
                  <c:v>8.7646423174682145E-2</c:v>
                </c:pt>
                <c:pt idx="89">
                  <c:v>0.14902486434790971</c:v>
                </c:pt>
                <c:pt idx="90">
                  <c:v>0.12854980023027079</c:v>
                </c:pt>
                <c:pt idx="91">
                  <c:v>8.8634987880581745E-2</c:v>
                </c:pt>
                <c:pt idx="92">
                  <c:v>7.676968506753383E-2</c:v>
                </c:pt>
                <c:pt idx="93">
                  <c:v>7.5939718465505568E-2</c:v>
                </c:pt>
                <c:pt idx="94">
                  <c:v>5.8828885524750366E-2</c:v>
                </c:pt>
                <c:pt idx="95">
                  <c:v>4.4264397496846491E-2</c:v>
                </c:pt>
                <c:pt idx="96">
                  <c:v>7.5785945678482458E-2</c:v>
                </c:pt>
                <c:pt idx="97">
                  <c:v>8.7885865869595972E-2</c:v>
                </c:pt>
                <c:pt idx="98">
                  <c:v>0.12086127024696004</c:v>
                </c:pt>
                <c:pt idx="99">
                  <c:v>0.11048798124565921</c:v>
                </c:pt>
                <c:pt idx="100">
                  <c:v>8.9339838919755998E-2</c:v>
                </c:pt>
                <c:pt idx="101">
                  <c:v>9.0152470272234872E-2</c:v>
                </c:pt>
                <c:pt idx="102">
                  <c:v>0.1041031282306167</c:v>
                </c:pt>
                <c:pt idx="103">
                  <c:v>9.3064598188115619E-2</c:v>
                </c:pt>
                <c:pt idx="104">
                  <c:v>6.3881777770379969E-2</c:v>
                </c:pt>
                <c:pt idx="105">
                  <c:v>6.7384196582392392E-2</c:v>
                </c:pt>
                <c:pt idx="106">
                  <c:v>8.5664585846910168E-2</c:v>
                </c:pt>
                <c:pt idx="107">
                  <c:v>6.551512972071466E-2</c:v>
                </c:pt>
                <c:pt idx="108">
                  <c:v>7.1251907895962446E-2</c:v>
                </c:pt>
                <c:pt idx="109">
                  <c:v>5.7851952246897292E-2</c:v>
                </c:pt>
                <c:pt idx="110">
                  <c:v>7.9649944119912428E-2</c:v>
                </c:pt>
                <c:pt idx="111">
                  <c:v>0.12379165973099489</c:v>
                </c:pt>
                <c:pt idx="112">
                  <c:v>9.9831523844090719E-2</c:v>
                </c:pt>
                <c:pt idx="113">
                  <c:v>9.8273050472094864E-2</c:v>
                </c:pt>
                <c:pt idx="114">
                  <c:v>9.8798765482488143E-2</c:v>
                </c:pt>
                <c:pt idx="115">
                  <c:v>5.217659218923773E-2</c:v>
                </c:pt>
                <c:pt idx="116">
                  <c:v>5.0904406517401725E-2</c:v>
                </c:pt>
                <c:pt idx="117">
                  <c:v>6.0989282584936522E-2</c:v>
                </c:pt>
                <c:pt idx="118">
                  <c:v>9.3293110579903943E-2</c:v>
                </c:pt>
                <c:pt idx="119">
                  <c:v>0.13984722042496858</c:v>
                </c:pt>
                <c:pt idx="120">
                  <c:v>0.11888605433445175</c:v>
                </c:pt>
                <c:pt idx="121">
                  <c:v>6.2555628298250926E-2</c:v>
                </c:pt>
                <c:pt idx="122">
                  <c:v>6.3013490375182113E-2</c:v>
                </c:pt>
                <c:pt idx="123">
                  <c:v>0.10117458778489277</c:v>
                </c:pt>
                <c:pt idx="124">
                  <c:v>9.7268495094429377E-2</c:v>
                </c:pt>
                <c:pt idx="125">
                  <c:v>0.14182401806071337</c:v>
                </c:pt>
                <c:pt idx="126">
                  <c:v>0.15940968384771201</c:v>
                </c:pt>
                <c:pt idx="127">
                  <c:v>0.14853169382411371</c:v>
                </c:pt>
                <c:pt idx="128">
                  <c:v>0.15342992318247842</c:v>
                </c:pt>
                <c:pt idx="129">
                  <c:v>0.14172811865980303</c:v>
                </c:pt>
                <c:pt idx="130">
                  <c:v>0.13797058644992441</c:v>
                </c:pt>
                <c:pt idx="131">
                  <c:v>0.16077285454652004</c:v>
                </c:pt>
                <c:pt idx="132">
                  <c:v>0.1275354700054139</c:v>
                </c:pt>
                <c:pt idx="133">
                  <c:v>0.16757702412567477</c:v>
                </c:pt>
                <c:pt idx="134">
                  <c:v>0.1289063964748528</c:v>
                </c:pt>
                <c:pt idx="135">
                  <c:v>0.13960695547257096</c:v>
                </c:pt>
                <c:pt idx="136">
                  <c:v>0.14347507743509036</c:v>
                </c:pt>
                <c:pt idx="137">
                  <c:v>0.17826182052871781</c:v>
                </c:pt>
                <c:pt idx="138">
                  <c:v>0.14487242678952875</c:v>
                </c:pt>
                <c:pt idx="139">
                  <c:v>0.17870764312735757</c:v>
                </c:pt>
                <c:pt idx="140">
                  <c:v>8.7079102392218125E-2</c:v>
                </c:pt>
                <c:pt idx="141">
                  <c:v>0.11345527895878579</c:v>
                </c:pt>
                <c:pt idx="142">
                  <c:v>0.1801059558599887</c:v>
                </c:pt>
                <c:pt idx="143">
                  <c:v>0.13489891382309921</c:v>
                </c:pt>
                <c:pt idx="144">
                  <c:v>0.17978905523344313</c:v>
                </c:pt>
                <c:pt idx="145">
                  <c:v>5.0721967807771134E-2</c:v>
                </c:pt>
                <c:pt idx="146">
                  <c:v>8.9302699476002348E-2</c:v>
                </c:pt>
                <c:pt idx="147">
                  <c:v>5.2450977660916893E-2</c:v>
                </c:pt>
                <c:pt idx="148">
                  <c:v>4.1209954958853962E-2</c:v>
                </c:pt>
                <c:pt idx="149">
                  <c:v>5.469078562700163E-2</c:v>
                </c:pt>
                <c:pt idx="150">
                  <c:v>4.0971704993262213E-2</c:v>
                </c:pt>
                <c:pt idx="151">
                  <c:v>8.973027415406519E-2</c:v>
                </c:pt>
                <c:pt idx="152">
                  <c:v>0.16148915586206908</c:v>
                </c:pt>
                <c:pt idx="153">
                  <c:v>0.10745630331962253</c:v>
                </c:pt>
                <c:pt idx="154">
                  <c:v>8.155622423746263E-2</c:v>
                </c:pt>
                <c:pt idx="155">
                  <c:v>0.25433159851980697</c:v>
                </c:pt>
                <c:pt idx="156">
                  <c:v>0.12211769234205869</c:v>
                </c:pt>
                <c:pt idx="157">
                  <c:v>0.13279440471893394</c:v>
                </c:pt>
                <c:pt idx="158">
                  <c:v>0.14362765098516764</c:v>
                </c:pt>
                <c:pt idx="159">
                  <c:v>9.9391663015811205E-2</c:v>
                </c:pt>
                <c:pt idx="160">
                  <c:v>0.15052990678990674</c:v>
                </c:pt>
                <c:pt idx="161">
                  <c:v>0.15772618135473412</c:v>
                </c:pt>
                <c:pt idx="162">
                  <c:v>0.14458974479833628</c:v>
                </c:pt>
                <c:pt idx="163">
                  <c:v>7.8129712002676682E-2</c:v>
                </c:pt>
                <c:pt idx="164">
                  <c:v>0.12614254717151438</c:v>
                </c:pt>
                <c:pt idx="165">
                  <c:v>0.12310392090171107</c:v>
                </c:pt>
                <c:pt idx="166">
                  <c:v>0.20418418756605899</c:v>
                </c:pt>
                <c:pt idx="167">
                  <c:v>0.22588474108314688</c:v>
                </c:pt>
                <c:pt idx="168">
                  <c:v>0.20213702209983819</c:v>
                </c:pt>
                <c:pt idx="169">
                  <c:v>0.31910693443245614</c:v>
                </c:pt>
                <c:pt idx="170">
                  <c:v>0.19012037668675977</c:v>
                </c:pt>
                <c:pt idx="171">
                  <c:v>0.17630316365270671</c:v>
                </c:pt>
                <c:pt idx="172">
                  <c:v>0.1708238177684413</c:v>
                </c:pt>
                <c:pt idx="173">
                  <c:v>0.14859644660825044</c:v>
                </c:pt>
                <c:pt idx="174">
                  <c:v>0.16414540558344379</c:v>
                </c:pt>
                <c:pt idx="175">
                  <c:v>0.20916613756973651</c:v>
                </c:pt>
                <c:pt idx="176">
                  <c:v>0.17520185534794294</c:v>
                </c:pt>
                <c:pt idx="177">
                  <c:v>0.14004672768154169</c:v>
                </c:pt>
                <c:pt idx="178">
                  <c:v>0.21302422495329149</c:v>
                </c:pt>
                <c:pt idx="179">
                  <c:v>0.12332278052084064</c:v>
                </c:pt>
                <c:pt idx="180">
                  <c:v>0.14748973957732087</c:v>
                </c:pt>
                <c:pt idx="181">
                  <c:v>0.18386229590815911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9432320"/>
        <c:axId val="419475840"/>
      </c:scatterChart>
      <c:valAx>
        <c:axId val="419432320"/>
        <c:scaling>
          <c:orientation val="minMax"/>
          <c:max val="0.4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800">
                    <a:solidFill>
                      <a:schemeClr val="bg1">
                        <a:lumMod val="50000"/>
                      </a:schemeClr>
                    </a:solidFill>
                  </a:defRPr>
                </a:pPr>
                <a:r>
                  <a:rPr lang="en-GB" sz="1800">
                    <a:solidFill>
                      <a:schemeClr val="bg1">
                        <a:lumMod val="50000"/>
                      </a:schemeClr>
                    </a:solidFill>
                  </a:rPr>
                  <a:t>Mast</a:t>
                </a:r>
                <a:r>
                  <a:rPr lang="en-GB" sz="1800" baseline="0">
                    <a:solidFill>
                      <a:schemeClr val="bg1">
                        <a:lumMod val="50000"/>
                      </a:schemeClr>
                    </a:solidFill>
                  </a:rPr>
                  <a:t> Turbulence Intensity</a:t>
                </a:r>
                <a:endParaRPr lang="en-GB" sz="1800">
                  <a:solidFill>
                    <a:schemeClr val="bg1">
                      <a:lumMod val="5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0.43340513822491217"/>
              <c:y val="0.9250813574018504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 b="1">
                <a:solidFill>
                  <a:schemeClr val="bg1">
                    <a:lumMod val="50000"/>
                  </a:schemeClr>
                </a:solidFill>
              </a:defRPr>
            </a:pPr>
            <a:endParaRPr lang="en-US"/>
          </a:p>
        </c:txPr>
        <c:crossAx val="419475840"/>
        <c:crosses val="autoZero"/>
        <c:crossBetween val="midCat"/>
      </c:valAx>
      <c:valAx>
        <c:axId val="419475840"/>
        <c:scaling>
          <c:orientation val="minMax"/>
          <c:max val="0.4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>
                    <a:solidFill>
                      <a:schemeClr val="bg1">
                        <a:lumMod val="50000"/>
                      </a:schemeClr>
                    </a:solidFill>
                  </a:defRPr>
                </a:pPr>
                <a:r>
                  <a:rPr lang="en-GB" sz="1800">
                    <a:solidFill>
                      <a:schemeClr val="bg1">
                        <a:lumMod val="50000"/>
                      </a:schemeClr>
                    </a:solidFill>
                  </a:rPr>
                  <a:t>Lidar</a:t>
                </a:r>
                <a:r>
                  <a:rPr lang="en-GB" sz="1800" baseline="0">
                    <a:solidFill>
                      <a:schemeClr val="bg1">
                        <a:lumMod val="50000"/>
                      </a:schemeClr>
                    </a:solidFill>
                  </a:rPr>
                  <a:t> Turbulence Intensity</a:t>
                </a:r>
                <a:endParaRPr lang="en-GB" sz="1800">
                  <a:solidFill>
                    <a:schemeClr val="bg1">
                      <a:lumMod val="5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1.5760104621484368E-3"/>
              <c:y val="0.13928607502962703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 b="1">
                <a:solidFill>
                  <a:schemeClr val="bg1">
                    <a:lumMod val="50000"/>
                  </a:schemeClr>
                </a:solidFill>
              </a:defRPr>
            </a:pPr>
            <a:endParaRPr lang="en-US"/>
          </a:p>
        </c:txPr>
        <c:crossAx val="41943232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2996917768954691E-2"/>
          <c:y val="2.9930138520753307E-2"/>
          <c:w val="0.91518743337423458"/>
          <c:h val="0.89617352082645563"/>
        </c:manualLayout>
      </c:layout>
      <c:scatterChart>
        <c:scatterStyle val="lineMarker"/>
        <c:varyColors val="0"/>
        <c:ser>
          <c:idx val="2"/>
          <c:order val="0"/>
          <c:tx>
            <c:strRef>
              <c:f>data!$M$605</c:f>
              <c:strCache>
                <c:ptCount val="1"/>
                <c:pt idx="0">
                  <c:v>Variance</c:v>
                </c:pt>
              </c:strCache>
            </c:strRef>
          </c:tx>
          <c:spPr>
            <a:ln w="38100">
              <a:solidFill>
                <a:srgbClr val="00B050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19050">
                <a:solidFill>
                  <a:srgbClr val="00B050"/>
                </a:solidFill>
              </a:ln>
            </c:spPr>
          </c:marker>
          <c:xVal>
            <c:numRef>
              <c:f>acceleration!$B$602:$L$602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data!$N$605:$X$605</c:f>
              <c:numCache>
                <c:formatCode>General</c:formatCode>
                <c:ptCount val="11"/>
                <c:pt idx="0">
                  <c:v>1.0016666666666671</c:v>
                </c:pt>
                <c:pt idx="1">
                  <c:v>1.0010634744189313</c:v>
                </c:pt>
                <c:pt idx="2">
                  <c:v>0.98700003344125831</c:v>
                </c:pt>
                <c:pt idx="3">
                  <c:v>1.0163960625342001</c:v>
                </c:pt>
                <c:pt idx="4">
                  <c:v>0.93576440844130204</c:v>
                </c:pt>
                <c:pt idx="5">
                  <c:v>1.0084533771910311</c:v>
                </c:pt>
                <c:pt idx="6">
                  <c:v>0.97862111643758376</c:v>
                </c:pt>
                <c:pt idx="7">
                  <c:v>1.0281506750772211</c:v>
                </c:pt>
                <c:pt idx="8">
                  <c:v>0.96653418069030139</c:v>
                </c:pt>
                <c:pt idx="9">
                  <c:v>0.97257462443523146</c:v>
                </c:pt>
                <c:pt idx="10">
                  <c:v>0.92857760725969396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acceleration!$N$603</c:f>
              <c:strCache>
                <c:ptCount val="1"/>
                <c:pt idx="0">
                  <c:v>Transience, m=1</c:v>
                </c:pt>
              </c:strCache>
            </c:strRef>
          </c:tx>
          <c:spPr>
            <a:ln w="38100">
              <a:solidFill>
                <a:srgbClr val="FF0000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19050">
                <a:solidFill>
                  <a:srgbClr val="FF0000"/>
                </a:solidFill>
              </a:ln>
            </c:spPr>
          </c:marker>
          <c:xVal>
            <c:numRef>
              <c:f>acceleration!$B$602:$L$602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acceleration!$O$603:$Y$603</c:f>
              <c:numCache>
                <c:formatCode>General</c:formatCode>
                <c:ptCount val="11"/>
                <c:pt idx="0">
                  <c:v>3.333333333333305E-5</c:v>
                </c:pt>
                <c:pt idx="1">
                  <c:v>0.19984024843580886</c:v>
                </c:pt>
                <c:pt idx="2">
                  <c:v>0.40119859795678031</c:v>
                </c:pt>
                <c:pt idx="3">
                  <c:v>0.56300107747331229</c:v>
                </c:pt>
                <c:pt idx="4">
                  <c:v>0.75586403459108298</c:v>
                </c:pt>
                <c:pt idx="5">
                  <c:v>1.0852635634462318</c:v>
                </c:pt>
                <c:pt idx="6">
                  <c:v>1.161874516150192</c:v>
                </c:pt>
                <c:pt idx="7">
                  <c:v>1.4194115214241581</c:v>
                </c:pt>
                <c:pt idx="8">
                  <c:v>1.5563111886312635</c:v>
                </c:pt>
                <c:pt idx="9">
                  <c:v>1.6281044201862502</c:v>
                </c:pt>
                <c:pt idx="10">
                  <c:v>1.8337092133060962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609536"/>
        <c:axId val="251862400"/>
      </c:scatterChart>
      <c:valAx>
        <c:axId val="238609536"/>
        <c:scaling>
          <c:orientation val="minMax"/>
          <c:max val="1"/>
          <c:min val="0"/>
        </c:scaling>
        <c:delete val="0"/>
        <c:axPos val="b"/>
        <c:majorGridlines>
          <c:spPr>
            <a:ln w="12700"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400">
                    <a:latin typeface="Arial" pitchFamily="34" charset="0"/>
                    <a:cs typeface="Arial" pitchFamily="34" charset="0"/>
                  </a:defRPr>
                </a:pPr>
                <a:r>
                  <a:rPr lang="en-US" sz="1400">
                    <a:latin typeface="Arial" pitchFamily="34" charset="0"/>
                    <a:cs typeface="Arial" pitchFamily="34" charset="0"/>
                  </a:rPr>
                  <a:t>Degree of "scatter"</a:t>
                </a:r>
              </a:p>
            </c:rich>
          </c:tx>
          <c:layout>
            <c:manualLayout>
              <c:xMode val="edge"/>
              <c:yMode val="edge"/>
              <c:x val="0.66988684952433153"/>
              <c:y val="0.86629379223222791"/>
            </c:manualLayout>
          </c:layout>
          <c:overlay val="0"/>
          <c:spPr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c:spPr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51862400"/>
        <c:crosses val="autoZero"/>
        <c:crossBetween val="midCat"/>
        <c:majorUnit val="0.1"/>
      </c:valAx>
      <c:valAx>
        <c:axId val="251862400"/>
        <c:scaling>
          <c:orientation val="minMax"/>
          <c:max val="2.2000000000000002"/>
          <c:min val="0"/>
        </c:scaling>
        <c:delete val="0"/>
        <c:axPos val="l"/>
        <c:majorGridlines>
          <c:spPr>
            <a:ln w="12700"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>
                    <a:latin typeface="Arial" pitchFamily="34" charset="0"/>
                    <a:cs typeface="Arial" pitchFamily="34" charset="0"/>
                  </a:defRPr>
                </a:pPr>
                <a:r>
                  <a:rPr lang="en-US" sz="1400">
                    <a:latin typeface="Arial" pitchFamily="34" charset="0"/>
                    <a:cs typeface="Arial" pitchFamily="34" charset="0"/>
                  </a:rPr>
                  <a:t>m</a:t>
                </a:r>
                <a:r>
                  <a:rPr lang="en-US" sz="1400" baseline="30000">
                    <a:latin typeface="Arial" pitchFamily="34" charset="0"/>
                    <a:cs typeface="Arial" pitchFamily="34" charset="0"/>
                  </a:rPr>
                  <a:t>2</a:t>
                </a:r>
                <a:r>
                  <a:rPr lang="en-US" sz="1400">
                    <a:latin typeface="Arial" pitchFamily="34" charset="0"/>
                    <a:cs typeface="Arial" pitchFamily="34" charset="0"/>
                  </a:rPr>
                  <a:t>/s</a:t>
                </a:r>
                <a:r>
                  <a:rPr lang="en-US" sz="1400" baseline="30000">
                    <a:latin typeface="Arial" pitchFamily="34" charset="0"/>
                    <a:cs typeface="Arial" pitchFamily="34" charset="0"/>
                  </a:rPr>
                  <a:t>2</a:t>
                </a:r>
              </a:p>
            </c:rich>
          </c:tx>
          <c:layout>
            <c:manualLayout>
              <c:xMode val="edge"/>
              <c:yMode val="edge"/>
              <c:x val="8.9056891742661279E-2"/>
              <c:y val="8.7163056552622561E-2"/>
            </c:manualLayout>
          </c:layout>
          <c:overlay val="0"/>
          <c:spPr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c:spPr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38609536"/>
        <c:crosses val="autoZero"/>
        <c:crossBetween val="midCat"/>
        <c:majorUnit val="0.1"/>
      </c:valAx>
    </c:plotArea>
    <c:legend>
      <c:legendPos val="r"/>
      <c:layout>
        <c:manualLayout>
          <c:xMode val="edge"/>
          <c:yMode val="edge"/>
          <c:x val="0.36130064106068793"/>
          <c:y val="0.81286706218581262"/>
          <c:w val="0.24904316115424605"/>
          <c:h val="9.5255042423849204E-2"/>
        </c:manualLayout>
      </c:layout>
      <c:overlay val="0"/>
      <c:spPr>
        <a:solidFill>
          <a:schemeClr val="bg1"/>
        </a:solidFill>
        <a:ln w="12700">
          <a:solidFill>
            <a:schemeClr val="bg1">
              <a:lumMod val="85000"/>
            </a:schemeClr>
          </a:solidFill>
        </a:ln>
      </c:spPr>
      <c:txPr>
        <a:bodyPr/>
        <a:lstStyle/>
        <a:p>
          <a:pPr>
            <a:defRPr sz="1400" b="1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929F3-FC2D-4DAE-B3BC-BABCBF7F2822}" type="datetimeFigureOut">
              <a:rPr lang="en-GB" smtClean="0"/>
              <a:t>16/12/2014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0F8B4-9738-4896-9359-ABD2290AC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1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03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638"/>
            <a:ext cx="6838950" cy="39846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3050" y="1085851"/>
            <a:ext cx="6838950" cy="470534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2168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083" y="4406901"/>
            <a:ext cx="6864350" cy="393700"/>
          </a:xfrm>
        </p:spPr>
        <p:txBody>
          <a:bodyPr anchor="t"/>
          <a:lstStyle>
            <a:lvl1pPr algn="l">
              <a:defRPr sz="2400" b="0" i="0" cap="none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GB" dirty="0" smtClean="0"/>
              <a:t>Click to edit subtitle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9082" y="3937000"/>
            <a:ext cx="7550786" cy="469900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3071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949 Galion Powerpoint template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4450"/>
            <a:ext cx="9144000" cy="68206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50" y="274638"/>
            <a:ext cx="6838950" cy="398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1085851"/>
            <a:ext cx="6838950" cy="473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0315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bg1">
              <a:lumMod val="6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514571" y="3167390"/>
            <a:ext cx="611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(… or, how did we end up here anyway)</a:t>
            </a:r>
            <a:endParaRPr lang="en-GB" sz="2800" i="1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2143" y="178945"/>
            <a:ext cx="8436427" cy="948106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There was an old lady who swallowed a fly … 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89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0364400" cy="688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10364400" cy="6886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452562"/>
            <a:ext cx="2185988" cy="291465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1304923"/>
            <a:ext cx="4543425" cy="3209925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41854" y="4486273"/>
            <a:ext cx="234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Galion G4000 Offshore on transition piece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7694" y="4601944"/>
            <a:ext cx="511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2 x Galion G4000 Offshore on nacelle, one facing forward to survey inflow, one facing back for wakes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405063" y="1452562"/>
            <a:ext cx="919162" cy="30622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1854" y="4367212"/>
            <a:ext cx="3182371" cy="147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933700" y="1304923"/>
            <a:ext cx="1228726" cy="5334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33700" y="1838325"/>
            <a:ext cx="1228725" cy="26765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46885" y="6564483"/>
            <a:ext cx="306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© </a:t>
            </a:r>
            <a:r>
              <a:rPr lang="en-GB" sz="1200" dirty="0" err="1" smtClean="0">
                <a:solidFill>
                  <a:schemeClr val="bg1"/>
                </a:solidFill>
              </a:rPr>
              <a:t>Gerrit</a:t>
            </a:r>
            <a:r>
              <a:rPr lang="en-GB" sz="1200" dirty="0" smtClean="0">
                <a:solidFill>
                  <a:schemeClr val="bg1"/>
                </a:solidFill>
              </a:rPr>
              <a:t> </a:t>
            </a:r>
            <a:r>
              <a:rPr lang="en-GB" sz="1200" dirty="0" err="1" smtClean="0">
                <a:solidFill>
                  <a:schemeClr val="bg1"/>
                </a:solidFill>
              </a:rPr>
              <a:t>Wolken-Möhlmann</a:t>
            </a:r>
            <a:r>
              <a:rPr lang="en-GB" sz="1200" dirty="0" smtClean="0">
                <a:solidFill>
                  <a:schemeClr val="bg1"/>
                </a:solidFill>
              </a:rPr>
              <a:t>, </a:t>
            </a:r>
            <a:r>
              <a:rPr lang="en-GB" sz="1200" dirty="0" err="1" smtClean="0">
                <a:solidFill>
                  <a:schemeClr val="bg1"/>
                </a:solidFill>
              </a:rPr>
              <a:t>Fraunhofer</a:t>
            </a:r>
            <a:r>
              <a:rPr lang="en-GB" sz="1200" dirty="0" smtClean="0">
                <a:solidFill>
                  <a:schemeClr val="bg1"/>
                </a:solidFill>
              </a:rPr>
              <a:t> IWES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Unit G24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32391" b="4565"/>
          <a:stretch/>
        </p:blipFill>
        <p:spPr bwMode="auto">
          <a:xfrm>
            <a:off x="-360000" y="0"/>
            <a:ext cx="14574611" cy="68856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73050" y="473869"/>
            <a:ext cx="6838950" cy="398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bg1"/>
                </a:solidFill>
              </a:rPr>
              <a:t>Compression zone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92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32391" b="4565"/>
          <a:stretch/>
        </p:blipFill>
        <p:spPr bwMode="auto">
          <a:xfrm>
            <a:off x="-360000" y="0"/>
            <a:ext cx="14574611" cy="68856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73050" y="473869"/>
            <a:ext cx="6838950" cy="398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chemeClr val="bg1"/>
                </a:solidFill>
              </a:rPr>
              <a:t>Compression zone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2" name="Picture 11" descr="Z:\Markos A\EOWP\R2\Matlab Files\plot-5.png"/>
          <p:cNvPicPr/>
          <p:nvPr/>
        </p:nvPicPr>
        <p:blipFill rotWithShape="1">
          <a:blip r:embed="rId4">
            <a:clrChange>
              <a:clrFrom>
                <a:srgbClr val="00008F"/>
              </a:clrFrom>
              <a:clrTo>
                <a:srgbClr val="00008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1" t="12298" r="19385" b="16347"/>
          <a:stretch/>
        </p:blipFill>
        <p:spPr bwMode="auto">
          <a:xfrm rot="16200000">
            <a:off x="4292729" y="-5150418"/>
            <a:ext cx="4659087" cy="15907662"/>
          </a:xfrm>
          <a:prstGeom prst="rect">
            <a:avLst/>
          </a:prstGeom>
          <a:noFill/>
          <a:ln>
            <a:noFill/>
          </a:ln>
          <a:scene3d>
            <a:camera prst="isometricOffAxis1Left">
              <a:rot lat="1080000" lon="4200000" rev="0"/>
            </a:camera>
            <a:lightRig rig="threePt" dir="t"/>
          </a:scene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000" y="0"/>
            <a:ext cx="145732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01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" y="473869"/>
            <a:ext cx="6838950" cy="398462"/>
          </a:xfrm>
        </p:spPr>
        <p:txBody>
          <a:bodyPr/>
          <a:lstStyle/>
          <a:p>
            <a:r>
              <a:rPr lang="en-GB" b="1" dirty="0" smtClean="0"/>
              <a:t>Compression zone at 5m/s</a:t>
            </a:r>
            <a:endParaRPr lang="en-GB" b="1" dirty="0"/>
          </a:p>
        </p:txBody>
      </p:sp>
      <p:pic>
        <p:nvPicPr>
          <p:cNvPr id="3" name="Picture 2" descr="Z:\Markos A\EOWP\R2\Matlab Files\plot-5.png"/>
          <p:cNvPicPr/>
          <p:nvPr/>
        </p:nvPicPr>
        <p:blipFill rotWithShape="1">
          <a:blip r:embed="rId2">
            <a:clrChange>
              <a:clrFrom>
                <a:srgbClr val="00008F"/>
              </a:clrFrom>
              <a:clrTo>
                <a:srgbClr val="00008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t="6593" r="11455" b="14496"/>
          <a:stretch/>
        </p:blipFill>
        <p:spPr bwMode="auto">
          <a:xfrm>
            <a:off x="1712686" y="1080000"/>
            <a:ext cx="5573485" cy="43338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163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" y="473869"/>
            <a:ext cx="6838950" cy="398462"/>
          </a:xfrm>
        </p:spPr>
        <p:txBody>
          <a:bodyPr/>
          <a:lstStyle/>
          <a:p>
            <a:r>
              <a:rPr lang="en-GB" b="1" dirty="0" smtClean="0"/>
              <a:t>Compression zone</a:t>
            </a:r>
            <a:endParaRPr lang="en-GB" b="1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160340389"/>
              </p:ext>
            </p:extLst>
          </p:nvPr>
        </p:nvGraphicFramePr>
        <p:xfrm>
          <a:off x="143510" y="950277"/>
          <a:ext cx="8856980" cy="5281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57500" y="389572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2.5D = 100%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590800" y="3238500"/>
            <a:ext cx="371475" cy="65722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14400" y="1905000"/>
            <a:ext cx="697230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4400" y="2743200"/>
            <a:ext cx="6972300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4400" y="3133725"/>
            <a:ext cx="69723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79503" y="1085850"/>
            <a:ext cx="0" cy="44862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38592" y="1249284"/>
            <a:ext cx="76200" cy="398462"/>
          </a:xfrm>
          <a:prstGeom prst="rect">
            <a:avLst/>
          </a:prstGeom>
          <a:solidFill>
            <a:srgbClr val="00B05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4085472" y="1249284"/>
            <a:ext cx="76200" cy="398462"/>
          </a:xfrm>
          <a:prstGeom prst="rect">
            <a:avLst/>
          </a:prstGeom>
          <a:solidFill>
            <a:srgbClr val="00B05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224341" y="1249284"/>
            <a:ext cx="142875" cy="398462"/>
          </a:xfrm>
          <a:prstGeom prst="rect">
            <a:avLst/>
          </a:prstGeom>
          <a:solidFill>
            <a:srgbClr val="00B05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448178" y="1249284"/>
            <a:ext cx="142875" cy="398462"/>
          </a:xfrm>
          <a:prstGeom prst="rect">
            <a:avLst/>
          </a:prstGeom>
          <a:solidFill>
            <a:srgbClr val="00B05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681541" y="1249284"/>
            <a:ext cx="257176" cy="398462"/>
          </a:xfrm>
          <a:prstGeom prst="rect">
            <a:avLst/>
          </a:prstGeom>
          <a:solidFill>
            <a:srgbClr val="00B05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/>
          <p:cNvSpPr/>
          <p:nvPr/>
        </p:nvSpPr>
        <p:spPr>
          <a:xfrm>
            <a:off x="5038725" y="1049695"/>
            <a:ext cx="1843092" cy="797640"/>
          </a:xfrm>
          <a:prstGeom prst="rightArrow">
            <a:avLst/>
          </a:prstGeom>
          <a:solidFill>
            <a:srgbClr val="00B05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Free stream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3826192" y="1249284"/>
            <a:ext cx="45719" cy="398462"/>
          </a:xfrm>
          <a:prstGeom prst="rect">
            <a:avLst/>
          </a:prstGeom>
          <a:solidFill>
            <a:srgbClr val="00B05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3702367" y="1249284"/>
            <a:ext cx="45719" cy="398462"/>
          </a:xfrm>
          <a:prstGeom prst="rect">
            <a:avLst/>
          </a:prstGeom>
          <a:solidFill>
            <a:srgbClr val="00B05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Left-Right Arrow 4"/>
          <p:cNvSpPr/>
          <p:nvPr/>
        </p:nvSpPr>
        <p:spPr>
          <a:xfrm>
            <a:off x="619125" y="1067772"/>
            <a:ext cx="2730131" cy="761486"/>
          </a:xfrm>
          <a:prstGeom prst="leftRightArrow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Nacelle </a:t>
            </a:r>
            <a:r>
              <a:rPr lang="en-GB" sz="1400" b="1" dirty="0" err="1"/>
              <a:t>l</a:t>
            </a:r>
            <a:r>
              <a:rPr lang="en-GB" sz="1400" b="1" dirty="0" err="1" smtClean="0"/>
              <a:t>idar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5966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  <p:bldP spid="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3050" y="473869"/>
            <a:ext cx="6838950" cy="398462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Convergent scan geometries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4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5400000">
            <a:off x="7489372" y="3106057"/>
            <a:ext cx="66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Mast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3050" y="473869"/>
            <a:ext cx="6838950" cy="398462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Convergent scan geometries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7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5371" y="0"/>
            <a:ext cx="1066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581" y="3661620"/>
            <a:ext cx="66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Mast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033" y="366162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TB1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43617" y="502194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TB2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2596375" y="3077029"/>
            <a:ext cx="2294939" cy="76925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3916288" y="2104571"/>
            <a:ext cx="0" cy="2917371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4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87" y="3936034"/>
            <a:ext cx="7474857" cy="253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2800"/>
            <a:ext cx="9323634" cy="308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84686" y="4107543"/>
            <a:ext cx="725714" cy="1857828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362857" y="3570514"/>
            <a:ext cx="5921829" cy="5370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010400" y="3570514"/>
            <a:ext cx="1959429" cy="5370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62857" y="1037772"/>
            <a:ext cx="8606972" cy="2532742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73050" y="473869"/>
            <a:ext cx="6838950" cy="398462"/>
          </a:xfrm>
        </p:spPr>
        <p:txBody>
          <a:bodyPr/>
          <a:lstStyle/>
          <a:p>
            <a:r>
              <a:rPr lang="en-GB" b="1" dirty="0" smtClean="0"/>
              <a:t>Convergent scan geometries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452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3050" y="473869"/>
            <a:ext cx="6838950" cy="398462"/>
          </a:xfrm>
        </p:spPr>
        <p:txBody>
          <a:bodyPr/>
          <a:lstStyle/>
          <a:p>
            <a:r>
              <a:rPr lang="en-GB" b="1" dirty="0" smtClean="0"/>
              <a:t>Convergent scan geometries</a:t>
            </a:r>
            <a:endParaRPr lang="en-GB" b="1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607439590"/>
              </p:ext>
            </p:extLst>
          </p:nvPr>
        </p:nvGraphicFramePr>
        <p:xfrm>
          <a:off x="273050" y="1186543"/>
          <a:ext cx="8402863" cy="4811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744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849088" y="5192132"/>
            <a:ext cx="544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Limited measurement opportunities</a:t>
            </a:r>
            <a:endParaRPr lang="en-GB" sz="2800" i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606" y="1290337"/>
            <a:ext cx="4776788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2143" y="178945"/>
            <a:ext cx="8436427" cy="948106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There was an old lady who swallowed a fly … 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8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 with turbulence intensity </a:t>
            </a:r>
            <a:endParaRPr lang="en-GB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1" y="1132765"/>
            <a:ext cx="1546800" cy="11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01" y="1132765"/>
            <a:ext cx="1547932" cy="11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54" y="1132765"/>
            <a:ext cx="1547933" cy="111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7" y="1132764"/>
            <a:ext cx="1546800" cy="11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87" y="1133892"/>
            <a:ext cx="1546800" cy="111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1" y="3476003"/>
            <a:ext cx="1547933" cy="11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54" y="3513162"/>
            <a:ext cx="1546800" cy="111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18" y="3513162"/>
            <a:ext cx="1546800" cy="11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7" y="3513162"/>
            <a:ext cx="1546800" cy="111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078" y="3513162"/>
            <a:ext cx="1546800" cy="11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triped Right Arrow 14"/>
          <p:cNvSpPr/>
          <p:nvPr/>
        </p:nvSpPr>
        <p:spPr bwMode="auto">
          <a:xfrm rot="10800000">
            <a:off x="400759" y="2343907"/>
            <a:ext cx="7674701" cy="1061537"/>
          </a:xfrm>
          <a:prstGeom prst="striped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rgbClr val="669900"/>
              </a:gs>
              <a:gs pos="100000">
                <a:srgbClr val="00B05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414883"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400759" y="4864342"/>
            <a:ext cx="7674701" cy="972917"/>
          </a:xfrm>
          <a:prstGeom prst="striped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rgbClr val="C00000"/>
              </a:gs>
              <a:gs pos="100000">
                <a:srgbClr val="FF0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414883"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2933217" y="2628454"/>
            <a:ext cx="260978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600" b="1" dirty="0">
                <a:solidFill>
                  <a:schemeClr val="bg1"/>
                </a:solidFill>
              </a:rPr>
              <a:t>Linear ramp</a:t>
            </a:r>
          </a:p>
        </p:txBody>
      </p:sp>
      <p:sp>
        <p:nvSpPr>
          <p:cNvPr id="18" name="TextBox 41"/>
          <p:cNvSpPr txBox="1">
            <a:spLocks noChangeArrowheads="1"/>
          </p:cNvSpPr>
          <p:nvPr/>
        </p:nvSpPr>
        <p:spPr bwMode="auto">
          <a:xfrm>
            <a:off x="2676160" y="5097428"/>
            <a:ext cx="3179719" cy="50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600" b="1" dirty="0">
                <a:solidFill>
                  <a:schemeClr val="bg1"/>
                </a:solidFill>
              </a:rPr>
              <a:t>Random Gaussian</a:t>
            </a:r>
          </a:p>
        </p:txBody>
      </p:sp>
    </p:spTree>
    <p:extLst>
      <p:ext uri="{BB962C8B-B14F-4D97-AF65-F5344CB8AC3E}">
        <p14:creationId xmlns:p14="http://schemas.microsoft.com/office/powerpoint/2010/main" val="38483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380363"/>
              </p:ext>
            </p:extLst>
          </p:nvPr>
        </p:nvGraphicFramePr>
        <p:xfrm>
          <a:off x="622695" y="891192"/>
          <a:ext cx="7543766" cy="5090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Transience versus Variance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Object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343" y="1627100"/>
            <a:ext cx="2763571" cy="73777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65"/>
          </a:soli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Object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247" y="3837065"/>
            <a:ext cx="2491334" cy="71321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65"/>
          </a:solidFill>
          <a:ln w="12700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08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53136" y="4223799"/>
            <a:ext cx="3462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Approximations to compensate </a:t>
            </a:r>
            <a:r>
              <a:rPr lang="en-GB" sz="2000" dirty="0">
                <a:solidFill>
                  <a:schemeClr val="bg1"/>
                </a:solidFill>
              </a:rPr>
              <a:t>for lack of </a:t>
            </a:r>
            <a:r>
              <a:rPr lang="en-GB" sz="2000" dirty="0" smtClean="0">
                <a:solidFill>
                  <a:schemeClr val="bg1"/>
                </a:solidFill>
              </a:rPr>
              <a:t>knowledge, e.g.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Wind shear exponent,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Turbulence intensity</a:t>
            </a:r>
            <a:endParaRPr lang="en-GB" sz="2000" i="1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2143" y="178945"/>
            <a:ext cx="8436427" cy="948106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There was an old lady who swallowed a spider … </a:t>
            </a:r>
            <a:endParaRPr lang="en-GB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108507" y="2218368"/>
                <a:ext cx="2351285" cy="752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𝑽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</m:d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𝒉𝒖𝒃</m:t>
                          </m:r>
                        </m:sub>
                      </m:sSub>
                      <m:sSup>
                        <m:sSupPr>
                          <m:ctrlPr>
                            <a:rPr lang="en-GB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1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b="1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GB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𝒉𝒖𝒃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∝</m:t>
                          </m:r>
                        </m:sup>
                      </m:sSup>
                    </m:oMath>
                  </m:oMathPara>
                </a14:m>
                <a:endParaRPr lang="en-GB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07" y="2218368"/>
                <a:ext cx="2351285" cy="75200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6353325"/>
              </p:ext>
            </p:extLst>
          </p:nvPr>
        </p:nvGraphicFramePr>
        <p:xfrm>
          <a:off x="4462771" y="1270659"/>
          <a:ext cx="3802455" cy="4514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 rot="16200000">
            <a:off x="3271772" y="3416037"/>
            <a:ext cx="20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Height / hub height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20189" y="5810806"/>
            <a:ext cx="36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Wind speed / hub height wind speed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8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7" grpId="0"/>
      <p:bldGraphic spid="8" grpId="0">
        <p:bldSub>
          <a:bldChart bld="series"/>
        </p:bldSub>
      </p:bldGraphic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849087" y="3602818"/>
            <a:ext cx="5738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Solutions that are over-constrained by the original problem can lead to bigger problems</a:t>
            </a:r>
            <a:endParaRPr lang="en-GB" sz="2800" i="1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2143" y="178945"/>
            <a:ext cx="8436427" cy="948106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There was an old lady who swallowed a horse … 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3786" y="1316882"/>
            <a:ext cx="8436427" cy="948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b="1" dirty="0" smtClean="0">
                <a:solidFill>
                  <a:schemeClr val="bg1"/>
                </a:solidFill>
              </a:rPr>
              <a:t>… she’s dead, of course.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115784" y="4905893"/>
            <a:ext cx="69124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>
                <a:solidFill>
                  <a:schemeClr val="bg1"/>
                </a:solidFill>
              </a:rPr>
              <a:t>Eolics</a:t>
            </a:r>
            <a:r>
              <a:rPr lang="en-GB" sz="2000" dirty="0" smtClean="0">
                <a:solidFill>
                  <a:schemeClr val="bg1"/>
                </a:solidFill>
              </a:rPr>
              <a:t>: equally sophisticated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Measurements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Models of atmospheric conditions and wind turbine response </a:t>
            </a:r>
            <a:endParaRPr lang="en-GB" sz="2000" dirty="0" smtClean="0">
              <a:solidFill>
                <a:schemeClr val="bg1"/>
              </a:solidFill>
            </a:endParaRPr>
          </a:p>
          <a:p>
            <a:endParaRPr lang="en-GB" sz="2000" dirty="0" smtClean="0">
              <a:solidFill>
                <a:schemeClr val="bg1"/>
              </a:solidFill>
            </a:endParaRPr>
          </a:p>
          <a:p>
            <a:r>
              <a:rPr lang="en-GB" sz="2000" dirty="0" smtClean="0">
                <a:solidFill>
                  <a:schemeClr val="bg1"/>
                </a:solidFill>
              </a:rPr>
              <a:t>Scientific rigour and predictive power is possible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2143" y="178945"/>
            <a:ext cx="8436427" cy="948106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There was an old lady who </a:t>
            </a:r>
            <a:r>
              <a:rPr lang="en-GB" b="1" i="1" dirty="0" smtClean="0">
                <a:solidFill>
                  <a:schemeClr val="bg1"/>
                </a:solidFill>
              </a:rPr>
              <a:t>didn’t</a:t>
            </a:r>
            <a:r>
              <a:rPr lang="en-GB" b="1" dirty="0" smtClean="0">
                <a:solidFill>
                  <a:schemeClr val="bg1"/>
                </a:solidFill>
              </a:rPr>
              <a:t> swallow a fly … 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114" y="1327704"/>
            <a:ext cx="764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(… or, what would we do if we started from scratch)</a:t>
            </a:r>
            <a:endParaRPr lang="en-GB" sz="2800" i="1" dirty="0">
              <a:solidFill>
                <a:schemeClr val="bg1"/>
              </a:solidFill>
            </a:endParaRPr>
          </a:p>
        </p:txBody>
      </p:sp>
      <p:pic>
        <p:nvPicPr>
          <p:cNvPr id="8" name="Picture 7" descr="C:\Users\graham.more\PycharmProjects\Custom_Plot\RHI\exampleRHI\rhi_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0" r="7353"/>
          <a:stretch/>
        </p:blipFill>
        <p:spPr bwMode="auto">
          <a:xfrm>
            <a:off x="0" y="2048509"/>
            <a:ext cx="9144000" cy="27376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507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C:\Users\graham.more\PycharmProjects\Custom_Plot\RHI\exampleRHI\rhi_2.png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0" r="7353"/>
          <a:stretch/>
        </p:blipFill>
        <p:spPr bwMode="auto">
          <a:xfrm>
            <a:off x="0" y="2048509"/>
            <a:ext cx="9144000" cy="27376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2048509"/>
            <a:ext cx="9144000" cy="27376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C:\Users\graham.more\PycharmProjects\Custom_Plot\RHI\exampleRHI\rhi_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8268" r="16008" b="8526"/>
          <a:stretch/>
        </p:blipFill>
        <p:spPr bwMode="auto">
          <a:xfrm>
            <a:off x="352059" y="3272873"/>
            <a:ext cx="7852051" cy="52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622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79613" y="1148832"/>
            <a:ext cx="87847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My knowledge is incomplete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The incompleteness of my knowledge extends to my knowledge of its incompleteness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I don’t know what I don’t know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Do you know what I don’t know I don’t know?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We cannot predict what we can learn from each other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Measure, discuss, </a:t>
            </a:r>
            <a:r>
              <a:rPr lang="en-GB" sz="2800" i="1" dirty="0" smtClean="0">
                <a:solidFill>
                  <a:schemeClr val="bg1"/>
                </a:solidFill>
              </a:rPr>
              <a:t>disagree</a:t>
            </a:r>
            <a:r>
              <a:rPr lang="en-GB" sz="2800" dirty="0" smtClean="0">
                <a:solidFill>
                  <a:schemeClr val="bg1"/>
                </a:solidFill>
              </a:rPr>
              <a:t> … learn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43143" y="178945"/>
            <a:ext cx="6722836" cy="948106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Epistemology and the </a:t>
            </a:r>
            <a:r>
              <a:rPr lang="en-GB" b="1" dirty="0" err="1">
                <a:solidFill>
                  <a:schemeClr val="bg1"/>
                </a:solidFill>
              </a:rPr>
              <a:t>eolicist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0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Compression zone</a:t>
            </a:r>
            <a:endParaRPr lang="en-GB" dirty="0"/>
          </a:p>
        </p:txBody>
      </p:sp>
      <p:pic>
        <p:nvPicPr>
          <p:cNvPr id="8" name="Picture 7" descr="C:\Users\graham.more\PycharmProjects\Custom_Plot\RHI\exampleRHI\rhi_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0" r="7353"/>
          <a:stretch/>
        </p:blipFill>
        <p:spPr bwMode="auto">
          <a:xfrm>
            <a:off x="0" y="2048509"/>
            <a:ext cx="9144000" cy="27376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438150" y="2847975"/>
            <a:ext cx="7724775" cy="1905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 rot="1862314">
            <a:off x="5102832" y="2503208"/>
            <a:ext cx="795710" cy="438784"/>
          </a:xfrm>
          <a:prstGeom prst="rightArrow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Energy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917646">
            <a:off x="6995134" y="2438815"/>
            <a:ext cx="1144956" cy="567572"/>
          </a:xfrm>
          <a:prstGeom prst="rightArrow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Energy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862314">
            <a:off x="3125584" y="2557005"/>
            <a:ext cx="616354" cy="331193"/>
          </a:xfrm>
          <a:prstGeom prst="rightArrow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smtClean="0">
                <a:solidFill>
                  <a:schemeClr val="bg1">
                    <a:lumMod val="50000"/>
                  </a:schemeClr>
                </a:solidFill>
              </a:rPr>
              <a:t>Energy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486" y="4786150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Compression zone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611086" y="3897086"/>
            <a:ext cx="152400" cy="88906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26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eter.clive\AppData\Local\Microsoft\Windows\Temporary Internet Files\Content.Outlook\WRWNCRQG\DSC060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688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46885" y="6564483"/>
            <a:ext cx="3069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© </a:t>
            </a:r>
            <a:r>
              <a:rPr lang="en-GB" sz="1200" dirty="0" err="1" smtClean="0">
                <a:solidFill>
                  <a:schemeClr val="bg1"/>
                </a:solidFill>
              </a:rPr>
              <a:t>Gerrit</a:t>
            </a:r>
            <a:r>
              <a:rPr lang="en-GB" sz="1200" dirty="0" smtClean="0">
                <a:solidFill>
                  <a:schemeClr val="bg1"/>
                </a:solidFill>
              </a:rPr>
              <a:t> </a:t>
            </a:r>
            <a:r>
              <a:rPr lang="en-GB" sz="1200" dirty="0" err="1" smtClean="0">
                <a:solidFill>
                  <a:schemeClr val="bg1"/>
                </a:solidFill>
              </a:rPr>
              <a:t>Wolken-Möhlmann</a:t>
            </a:r>
            <a:r>
              <a:rPr lang="en-GB" sz="1200" dirty="0" smtClean="0">
                <a:solidFill>
                  <a:schemeClr val="bg1"/>
                </a:solidFill>
              </a:rPr>
              <a:t>, </a:t>
            </a:r>
            <a:r>
              <a:rPr lang="en-GB" sz="1200" dirty="0" err="1" smtClean="0">
                <a:solidFill>
                  <a:schemeClr val="bg1"/>
                </a:solidFill>
              </a:rPr>
              <a:t>Fraunhofer</a:t>
            </a:r>
            <a:r>
              <a:rPr lang="en-GB" sz="1200" dirty="0" smtClean="0">
                <a:solidFill>
                  <a:schemeClr val="bg1"/>
                </a:solidFill>
              </a:rPr>
              <a:t> IWES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2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2937</TotalTime>
  <Words>339</Words>
  <Application>Microsoft Office PowerPoint</Application>
  <PresentationFormat>On-screen Show (4:3)</PresentationFormat>
  <Paragraphs>68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There was an old lady who swallowed a fly … </vt:lpstr>
      <vt:lpstr>There was an old lady who swallowed a fly … </vt:lpstr>
      <vt:lpstr>There was an old lady who swallowed a spider … </vt:lpstr>
      <vt:lpstr>There was an old lady who swallowed a horse … </vt:lpstr>
      <vt:lpstr>There was an old lady who didn’t swallow a fly … </vt:lpstr>
      <vt:lpstr>PowerPoint Presentation</vt:lpstr>
      <vt:lpstr>Epistemology and the eolicist</vt:lpstr>
      <vt:lpstr>PowerPoint Presentation</vt:lpstr>
      <vt:lpstr>PowerPoint Presentation</vt:lpstr>
      <vt:lpstr>PowerPoint Presentation</vt:lpstr>
      <vt:lpstr>Unit G24</vt:lpstr>
      <vt:lpstr>PowerPoint Presentation</vt:lpstr>
      <vt:lpstr>Compression zone at 5m/s</vt:lpstr>
      <vt:lpstr>Compression zone</vt:lpstr>
      <vt:lpstr>Convergent scan geometries</vt:lpstr>
      <vt:lpstr>Convergent scan geometries</vt:lpstr>
      <vt:lpstr>PowerPoint Presentation</vt:lpstr>
      <vt:lpstr>Convergent scan geometries</vt:lpstr>
      <vt:lpstr>Convergent scan geometries</vt:lpstr>
      <vt:lpstr>The problem with turbulence intensity </vt:lpstr>
      <vt:lpstr>Transience versus Variance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Peter Clive</cp:lastModifiedBy>
  <cp:revision>224</cp:revision>
  <dcterms:created xsi:type="dcterms:W3CDTF">2011-12-01T16:28:48Z</dcterms:created>
  <dcterms:modified xsi:type="dcterms:W3CDTF">2014-12-16T14:16:23Z</dcterms:modified>
</cp:coreProperties>
</file>